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0" r:id="rId5"/>
  </p:sldMasterIdLst>
  <p:notesMasterIdLst>
    <p:notesMasterId r:id="rId15"/>
  </p:notesMasterIdLst>
  <p:handoutMasterIdLst>
    <p:handoutMasterId r:id="rId16"/>
  </p:handoutMasterIdLst>
  <p:sldIdLst>
    <p:sldId id="256" r:id="rId6"/>
    <p:sldId id="257" r:id="rId7"/>
    <p:sldId id="269" r:id="rId8"/>
    <p:sldId id="271" r:id="rId9"/>
    <p:sldId id="267" r:id="rId10"/>
    <p:sldId id="261" r:id="rId11"/>
    <p:sldId id="270" r:id="rId12"/>
    <p:sldId id="262" r:id="rId13"/>
    <p:sldId id="263" r:id="rId1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7ADA25F-14B0-41F2-ACEB-0CDCAEAF0E4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29699" name="Rectangle 3">
            <a:extLst>
              <a:ext uri="{FF2B5EF4-FFF2-40B4-BE49-F238E27FC236}">
                <a16:creationId xmlns:a16="http://schemas.microsoft.com/office/drawing/2014/main" id="{995D7102-5413-4FB7-975D-29F7F28611B6}"/>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29700" name="Rectangle 4">
            <a:extLst>
              <a:ext uri="{FF2B5EF4-FFF2-40B4-BE49-F238E27FC236}">
                <a16:creationId xmlns:a16="http://schemas.microsoft.com/office/drawing/2014/main" id="{A972F1A5-7C00-4B73-AE2E-DD74C5C170CF}"/>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29701" name="Rectangle 5">
            <a:extLst>
              <a:ext uri="{FF2B5EF4-FFF2-40B4-BE49-F238E27FC236}">
                <a16:creationId xmlns:a16="http://schemas.microsoft.com/office/drawing/2014/main" id="{03AC9DAE-18D5-4322-B6B0-8C4F419D27EA}"/>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0EEBB82B-A8CE-4682-B4A4-3B2FB4D01FCF}"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EC3C9D-9CF5-4267-BC1C-03016CF5B77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cs typeface="Arial" charset="0"/>
              </a:defRPr>
            </a:lvl1pPr>
          </a:lstStyle>
          <a:p>
            <a:pPr>
              <a:defRPr/>
            </a:pPr>
            <a:endParaRPr lang="en-GB"/>
          </a:p>
        </p:txBody>
      </p:sp>
      <p:sp>
        <p:nvSpPr>
          <p:cNvPr id="3" name="Date Placeholder 2">
            <a:extLst>
              <a:ext uri="{FF2B5EF4-FFF2-40B4-BE49-F238E27FC236}">
                <a16:creationId xmlns:a16="http://schemas.microsoft.com/office/drawing/2014/main" id="{66025E28-2344-4639-85DE-A30E5BBC830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cs typeface="Arial" charset="0"/>
              </a:defRPr>
            </a:lvl1pPr>
          </a:lstStyle>
          <a:p>
            <a:pPr>
              <a:defRPr/>
            </a:pPr>
            <a:fld id="{4FD51E70-CD9E-413A-9F2A-2226A2DDF005}" type="datetimeFigureOut">
              <a:rPr lang="en-US"/>
              <a:pPr>
                <a:defRPr/>
              </a:pPr>
              <a:t>9/16/2021</a:t>
            </a:fld>
            <a:endParaRPr lang="en-GB" dirty="0"/>
          </a:p>
        </p:txBody>
      </p:sp>
      <p:sp>
        <p:nvSpPr>
          <p:cNvPr id="4" name="Slide Image Placeholder 3">
            <a:extLst>
              <a:ext uri="{FF2B5EF4-FFF2-40B4-BE49-F238E27FC236}">
                <a16:creationId xmlns:a16="http://schemas.microsoft.com/office/drawing/2014/main" id="{A1C6C408-A77A-4CD2-9CD9-A2C9A503ADC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21C6DF51-75FC-4155-9864-4C8E3F648D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73E397CD-0020-4CE0-9D86-B02BE8BECB0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FDBF04CB-ABE3-469F-974D-EA5F41F8FDE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567843F-7FF3-4E45-BC2E-C32EAC528B8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9482EA94-6FFF-4A89-BF26-7C2963CD4C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CED6FFD7-B840-41EA-B7F8-B841F1B792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67D2165A-4B7D-4E5E-8F78-A08FBB737B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1C6AFA-3589-4584-9CF6-68EDC31F2752}" type="slidenum">
              <a:rPr lang="en-GB" altLang="en-US">
                <a:latin typeface="Comic Sans MS" panose="030F0702030302020204" pitchFamily="66" charset="0"/>
              </a:rPr>
              <a:pPr>
                <a:spcBef>
                  <a:spcPct val="0"/>
                </a:spcBef>
              </a:pPr>
              <a:t>1</a:t>
            </a:fld>
            <a:endParaRPr lang="en-GB" altLang="en-US">
              <a:latin typeface="Comic Sans MS" panose="030F0702030302020204" pitchFamily="6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F66E991-6B7D-486E-B798-76BD66A2C7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639BAF4B-D750-4F35-A8DC-540E783DD0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05F027EB-15D1-4815-833F-389D91977D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B6A0B7-DD35-4EED-BCC1-E539CCEA4634}" type="slidenum">
              <a:rPr lang="en-GB" altLang="en-US">
                <a:latin typeface="Comic Sans MS" panose="030F0702030302020204" pitchFamily="66" charset="0"/>
              </a:rPr>
              <a:pPr>
                <a:spcBef>
                  <a:spcPct val="0"/>
                </a:spcBef>
              </a:pPr>
              <a:t>2</a:t>
            </a:fld>
            <a:endParaRPr lang="en-GB" altLang="en-US">
              <a:latin typeface="Comic Sans MS" panose="030F0702030302020204" pitchFamily="6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BF9C97C-91E7-4D58-9996-D80EAD7640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95822D6-12BE-4C16-A175-7D980E58AE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58EC3B67-6AFE-45F7-8B66-077D2D3713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24C5B4-B510-44D6-9796-4955619412F2}" type="slidenum">
              <a:rPr lang="en-GB" altLang="en-US">
                <a:latin typeface="Comic Sans MS" panose="030F0702030302020204" pitchFamily="66" charset="0"/>
              </a:rPr>
              <a:pPr>
                <a:spcBef>
                  <a:spcPct val="0"/>
                </a:spcBef>
              </a:pPr>
              <a:t>4</a:t>
            </a:fld>
            <a:endParaRPr lang="en-GB" altLang="en-US">
              <a:latin typeface="Comic Sans MS" panose="030F0702030302020204" pitchFamily="6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F1A9F19-14B4-4566-9EB6-DEBFECD2C6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6F1843B-86BA-4101-9521-87F317C73D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PE days are Monday and Wednesday</a:t>
            </a:r>
          </a:p>
        </p:txBody>
      </p:sp>
      <p:sp>
        <p:nvSpPr>
          <p:cNvPr id="16388" name="Slide Number Placeholder 3">
            <a:extLst>
              <a:ext uri="{FF2B5EF4-FFF2-40B4-BE49-F238E27FC236}">
                <a16:creationId xmlns:a16="http://schemas.microsoft.com/office/drawing/2014/main" id="{1AC6095F-E3DA-4704-98FF-9FE3597E5F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fld id="{9B20E623-B020-4A78-8CEC-F0EFE40C5A4E}" type="slidenum">
              <a:rPr lang="en-GB" altLang="en-US"/>
              <a:pPr/>
              <a:t>5</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E4B5EF3-1AB4-4F5B-8892-5BE0FB0452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99DA25E3-9AD9-4726-83BD-FBFA3CD17B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Emphasis the importance of reading at home.  Also more information on how to support your child and how RWINc is taught will follow. I am the lead of Rwi and will be on hand to support parents.</a:t>
            </a:r>
          </a:p>
        </p:txBody>
      </p:sp>
      <p:sp>
        <p:nvSpPr>
          <p:cNvPr id="18436" name="Slide Number Placeholder 3">
            <a:extLst>
              <a:ext uri="{FF2B5EF4-FFF2-40B4-BE49-F238E27FC236}">
                <a16:creationId xmlns:a16="http://schemas.microsoft.com/office/drawing/2014/main" id="{1355E372-6496-40D7-B07C-F1FD687BB7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9F9221-2533-4D60-988F-1D77F88C9A46}" type="slidenum">
              <a:rPr lang="en-GB" altLang="en-US">
                <a:latin typeface="Comic Sans MS" panose="030F0702030302020204" pitchFamily="66" charset="0"/>
              </a:rPr>
              <a:pPr>
                <a:spcBef>
                  <a:spcPct val="0"/>
                </a:spcBef>
              </a:pPr>
              <a:t>6</a:t>
            </a:fld>
            <a:endParaRPr lang="en-GB" altLang="en-US">
              <a:latin typeface="Comic Sans MS" panose="030F0702030302020204" pitchFamily="6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F8684A4-A44B-490D-BA97-8E770BE54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5B6FC06-70D7-4E03-87FC-D01DD05A04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D80F461D-09FE-410D-A552-53573BE474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EBD0F0-57CD-4A6C-B23D-87EBB937BFE5}" type="slidenum">
              <a:rPr lang="en-GB" altLang="en-US">
                <a:latin typeface="Comic Sans MS" panose="030F0702030302020204" pitchFamily="66" charset="0"/>
              </a:rPr>
              <a:pPr>
                <a:spcBef>
                  <a:spcPct val="0"/>
                </a:spcBef>
              </a:pPr>
              <a:t>8</a:t>
            </a:fld>
            <a:endParaRPr lang="en-GB" altLang="en-US">
              <a:latin typeface="Comic Sans MS" panose="030F0702030302020204" pitchFamily="6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9EBFBD3-44B0-450D-8A99-51CCCC0366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FD96F07-AF90-4BEE-862F-02B88ABE09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59D5BB6-FE7F-41A4-B1CC-6FD55A05FA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1790CD-F910-4571-AAB8-0BE436E1213B}" type="slidenum">
              <a:rPr lang="en-GB" altLang="en-US">
                <a:latin typeface="Comic Sans MS" panose="030F0702030302020204" pitchFamily="66" charset="0"/>
              </a:rPr>
              <a:pPr>
                <a:spcBef>
                  <a:spcPct val="0"/>
                </a:spcBef>
              </a:pPr>
              <a:t>9</a:t>
            </a:fld>
            <a:endParaRPr lang="en-GB" altLang="en-US">
              <a:latin typeface="Comic Sans MS" panose="030F0702030302020204" pitchFamily="6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a:extLst>
              <a:ext uri="{FF2B5EF4-FFF2-40B4-BE49-F238E27FC236}">
                <a16:creationId xmlns:a16="http://schemas.microsoft.com/office/drawing/2014/main" id="{7C1AD718-3C7C-4F73-AE82-DABD117E9386}"/>
              </a:ext>
            </a:extLst>
          </p:cNvPr>
          <p:cNvGrpSpPr>
            <a:grpSpLocks/>
          </p:cNvGrpSpPr>
          <p:nvPr/>
        </p:nvGrpSpPr>
        <p:grpSpPr bwMode="auto">
          <a:xfrm>
            <a:off x="565150" y="744538"/>
            <a:ext cx="8005763" cy="5349875"/>
            <a:chOff x="564643" y="744469"/>
            <a:chExt cx="8005589" cy="5349671"/>
          </a:xfrm>
        </p:grpSpPr>
        <p:sp>
          <p:nvSpPr>
            <p:cNvPr id="5" name="Freeform 6">
              <a:extLst>
                <a:ext uri="{FF2B5EF4-FFF2-40B4-BE49-F238E27FC236}">
                  <a16:creationId xmlns:a16="http://schemas.microsoft.com/office/drawing/2014/main" id="{46C5FF94-FBA5-4FE5-BB2C-37EBF1AB5F44}"/>
                </a:ext>
              </a:extLst>
            </p:cNvPr>
            <p:cNvSpPr>
              <a:spLocks/>
            </p:cNvSpPr>
            <p:nvPr/>
          </p:nvSpPr>
          <p:spPr bwMode="auto">
            <a:xfrm>
              <a:off x="6113972" y="1685652"/>
              <a:ext cx="2456260" cy="4408488"/>
            </a:xfrm>
            <a:custGeom>
              <a:avLst/>
              <a:gdLst>
                <a:gd name="T0" fmla="*/ 2147483646 w 10000"/>
                <a:gd name="T1" fmla="*/ 0 h 10000"/>
                <a:gd name="T2" fmla="*/ 2147483646 w 10000"/>
                <a:gd name="T3" fmla="*/ 0 h 10000"/>
                <a:gd name="T4" fmla="*/ 2147483646 w 10000"/>
                <a:gd name="T5" fmla="*/ 2147483646 h 10000"/>
                <a:gd name="T6" fmla="*/ 0 w 10000"/>
                <a:gd name="T7" fmla="*/ 2147483646 h 10000"/>
                <a:gd name="T8" fmla="*/ 0 w 10000"/>
                <a:gd name="T9" fmla="*/ 2147483646 h 10000"/>
                <a:gd name="T10" fmla="*/ 2147483646 w 10000"/>
                <a:gd name="T11" fmla="*/ 2147483646 h 10000"/>
                <a:gd name="T12" fmla="*/ 2147483646 w 10000"/>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6" name="Freeform 6">
              <a:extLst>
                <a:ext uri="{FF2B5EF4-FFF2-40B4-BE49-F238E27FC236}">
                  <a16:creationId xmlns:a16="http://schemas.microsoft.com/office/drawing/2014/main" id="{47FBDCB8-860A-47BC-B281-4894FCE7B2C0}"/>
                </a:ext>
              </a:extLst>
            </p:cNvPr>
            <p:cNvSpPr>
              <a:spLocks/>
            </p:cNvSpPr>
            <p:nvPr/>
          </p:nvSpPr>
          <p:spPr bwMode="auto">
            <a:xfrm flipH="1" flipV="1">
              <a:off x="564643" y="744469"/>
              <a:ext cx="2456505" cy="4408488"/>
            </a:xfrm>
            <a:custGeom>
              <a:avLst/>
              <a:gdLst>
                <a:gd name="T0" fmla="*/ 2147483646 w 10001"/>
                <a:gd name="T1" fmla="*/ 0 h 10000"/>
                <a:gd name="T2" fmla="*/ 2147483646 w 10001"/>
                <a:gd name="T3" fmla="*/ 0 h 10000"/>
                <a:gd name="T4" fmla="*/ 2147483646 w 10001"/>
                <a:gd name="T5" fmla="*/ 2147483646 h 10000"/>
                <a:gd name="T6" fmla="*/ 2147483646 w 10001"/>
                <a:gd name="T7" fmla="*/ 2147483646 h 10000"/>
                <a:gd name="T8" fmla="*/ 2147483646 w 10001"/>
                <a:gd name="T9" fmla="*/ 2147483646 h 10000"/>
                <a:gd name="T10" fmla="*/ 2147483646 w 10001"/>
                <a:gd name="T11" fmla="*/ 2147483646 h 10000"/>
                <a:gd name="T12" fmla="*/ 2147483646 w 10001"/>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7DB8298E-8084-4330-B26D-CD8338DB2631}"/>
              </a:ext>
            </a:extLst>
          </p:cNvPr>
          <p:cNvSpPr>
            <a:spLocks noGrp="1"/>
          </p:cNvSpPr>
          <p:nvPr>
            <p:ph type="dt" sz="half" idx="10"/>
          </p:nvPr>
        </p:nvSpPr>
        <p:spPr>
          <a:xfrm>
            <a:off x="565150" y="6453188"/>
            <a:ext cx="1204913" cy="404812"/>
          </a:xfrm>
        </p:spPr>
        <p:txBody>
          <a:bodyPr/>
          <a:lstStyle>
            <a:lvl1pPr>
              <a:defRPr baseline="0">
                <a:solidFill>
                  <a:schemeClr val="tx2"/>
                </a:solidFill>
              </a:defRPr>
            </a:lvl1pPr>
          </a:lstStyle>
          <a:p>
            <a:pPr>
              <a:defRPr/>
            </a:pPr>
            <a:endParaRPr lang="en-GB"/>
          </a:p>
        </p:txBody>
      </p:sp>
      <p:sp>
        <p:nvSpPr>
          <p:cNvPr id="8" name="Footer Placeholder 4">
            <a:extLst>
              <a:ext uri="{FF2B5EF4-FFF2-40B4-BE49-F238E27FC236}">
                <a16:creationId xmlns:a16="http://schemas.microsoft.com/office/drawing/2014/main" id="{41881813-A86C-4B4F-8771-1A00A9810B35}"/>
              </a:ext>
            </a:extLst>
          </p:cNvPr>
          <p:cNvSpPr>
            <a:spLocks noGrp="1"/>
          </p:cNvSpPr>
          <p:nvPr>
            <p:ph type="ftr" sz="quarter" idx="11"/>
          </p:nvPr>
        </p:nvSpPr>
        <p:spPr>
          <a:xfrm>
            <a:off x="1938338" y="6453188"/>
            <a:ext cx="5267325" cy="404812"/>
          </a:xfrm>
        </p:spPr>
        <p:txBody>
          <a:bodyPr/>
          <a:lstStyle>
            <a:lvl1pPr algn="ctr">
              <a:defRPr baseline="0">
                <a:solidFill>
                  <a:schemeClr val="tx2"/>
                </a:solidFill>
              </a:defRPr>
            </a:lvl1pPr>
          </a:lstStyle>
          <a:p>
            <a:pPr>
              <a:defRPr/>
            </a:pPr>
            <a:endParaRPr lang="en-GB"/>
          </a:p>
        </p:txBody>
      </p:sp>
      <p:sp>
        <p:nvSpPr>
          <p:cNvPr id="9" name="Slide Number Placeholder 5">
            <a:extLst>
              <a:ext uri="{FF2B5EF4-FFF2-40B4-BE49-F238E27FC236}">
                <a16:creationId xmlns:a16="http://schemas.microsoft.com/office/drawing/2014/main" id="{B20CB549-FAC7-4C8B-A78E-6722494716D7}"/>
              </a:ext>
            </a:extLst>
          </p:cNvPr>
          <p:cNvSpPr>
            <a:spLocks noGrp="1"/>
          </p:cNvSpPr>
          <p:nvPr>
            <p:ph type="sldNum" sz="quarter" idx="12"/>
          </p:nvPr>
        </p:nvSpPr>
        <p:spPr>
          <a:xfrm>
            <a:off x="7372350" y="6453188"/>
            <a:ext cx="1198563" cy="404812"/>
          </a:xfrm>
        </p:spPr>
        <p:txBody>
          <a:bodyPr/>
          <a:lstStyle>
            <a:lvl1pPr>
              <a:defRPr smtClean="0"/>
            </a:lvl1pPr>
          </a:lstStyle>
          <a:p>
            <a:pPr>
              <a:defRPr/>
            </a:pPr>
            <a:fld id="{B95DA628-D895-487A-AE37-4DEDFDE84420}" type="slidenum">
              <a:rPr lang="en-GB" altLang="en-US"/>
              <a:pPr>
                <a:defRPr/>
              </a:pPr>
              <a:t>‹#›</a:t>
            </a:fld>
            <a:endParaRPr lang="en-GB" altLang="en-US"/>
          </a:p>
        </p:txBody>
      </p:sp>
    </p:spTree>
    <p:extLst>
      <p:ext uri="{BB962C8B-B14F-4D97-AF65-F5344CB8AC3E}">
        <p14:creationId xmlns:p14="http://schemas.microsoft.com/office/powerpoint/2010/main" val="3717154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D961365-2D11-4F71-BBA9-7ED7B432AC49}"/>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28326569-5076-49D7-A1D0-381D7FDEE57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AF63A37-F7EF-4490-BFD2-02D7C7086783}"/>
              </a:ext>
            </a:extLst>
          </p:cNvPr>
          <p:cNvSpPr>
            <a:spLocks noGrp="1"/>
          </p:cNvSpPr>
          <p:nvPr>
            <p:ph type="sldNum" sz="quarter" idx="12"/>
          </p:nvPr>
        </p:nvSpPr>
        <p:spPr/>
        <p:txBody>
          <a:bodyPr/>
          <a:lstStyle>
            <a:lvl1pPr>
              <a:defRPr/>
            </a:lvl1pPr>
          </a:lstStyle>
          <a:p>
            <a:pPr>
              <a:defRPr/>
            </a:pPr>
            <a:fld id="{50488DC6-ADE9-4842-9332-3BB60CC8861D}" type="slidenum">
              <a:rPr lang="en-GB" altLang="en-US"/>
              <a:pPr>
                <a:defRPr/>
              </a:pPr>
              <a:t>‹#›</a:t>
            </a:fld>
            <a:endParaRPr lang="en-GB" altLang="en-US"/>
          </a:p>
        </p:txBody>
      </p:sp>
    </p:spTree>
    <p:extLst>
      <p:ext uri="{BB962C8B-B14F-4D97-AF65-F5344CB8AC3E}">
        <p14:creationId xmlns:p14="http://schemas.microsoft.com/office/powerpoint/2010/main" val="297773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C8C6345-0872-4F07-B5B6-DDC097FDF158}"/>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30C70ED2-0582-4F43-822F-808B387F5C5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A889CBC-E259-4E0C-97BE-40102F764ED3}"/>
              </a:ext>
            </a:extLst>
          </p:cNvPr>
          <p:cNvSpPr>
            <a:spLocks noGrp="1"/>
          </p:cNvSpPr>
          <p:nvPr>
            <p:ph type="sldNum" sz="quarter" idx="12"/>
          </p:nvPr>
        </p:nvSpPr>
        <p:spPr/>
        <p:txBody>
          <a:bodyPr/>
          <a:lstStyle>
            <a:lvl1pPr>
              <a:defRPr/>
            </a:lvl1pPr>
          </a:lstStyle>
          <a:p>
            <a:pPr>
              <a:defRPr/>
            </a:pPr>
            <a:fld id="{5CA66354-25AB-4566-BACB-1664DB975759}" type="slidenum">
              <a:rPr lang="en-GB" altLang="en-US"/>
              <a:pPr>
                <a:defRPr/>
              </a:pPr>
              <a:t>‹#›</a:t>
            </a:fld>
            <a:endParaRPr lang="en-GB" altLang="en-US"/>
          </a:p>
        </p:txBody>
      </p:sp>
    </p:spTree>
    <p:extLst>
      <p:ext uri="{BB962C8B-B14F-4D97-AF65-F5344CB8AC3E}">
        <p14:creationId xmlns:p14="http://schemas.microsoft.com/office/powerpoint/2010/main" val="171853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E7799FD-49B6-43BC-865E-184BE7E3C16C}"/>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4E8995C0-F1F4-4025-B9AA-14063594892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A06A5F4-BD57-496A-B234-BE7BC1F6AC6B}"/>
              </a:ext>
            </a:extLst>
          </p:cNvPr>
          <p:cNvSpPr>
            <a:spLocks noGrp="1"/>
          </p:cNvSpPr>
          <p:nvPr>
            <p:ph type="sldNum" sz="quarter" idx="12"/>
          </p:nvPr>
        </p:nvSpPr>
        <p:spPr/>
        <p:txBody>
          <a:bodyPr/>
          <a:lstStyle>
            <a:lvl1pPr>
              <a:defRPr/>
            </a:lvl1pPr>
          </a:lstStyle>
          <a:p>
            <a:pPr>
              <a:defRPr/>
            </a:pPr>
            <a:fld id="{8C964FC6-BFB0-43E7-8335-CFFD548AD22F}" type="slidenum">
              <a:rPr lang="en-GB" altLang="en-US"/>
              <a:pPr>
                <a:defRPr/>
              </a:pPr>
              <a:t>‹#›</a:t>
            </a:fld>
            <a:endParaRPr lang="en-GB" altLang="en-US"/>
          </a:p>
        </p:txBody>
      </p:sp>
    </p:spTree>
    <p:extLst>
      <p:ext uri="{BB962C8B-B14F-4D97-AF65-F5344CB8AC3E}">
        <p14:creationId xmlns:p14="http://schemas.microsoft.com/office/powerpoint/2010/main" val="301720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9">
            <a:extLst>
              <a:ext uri="{FF2B5EF4-FFF2-40B4-BE49-F238E27FC236}">
                <a16:creationId xmlns:a16="http://schemas.microsoft.com/office/drawing/2014/main" id="{7A66D231-FA47-4ACF-BE82-E26A3E7842E9}"/>
              </a:ext>
            </a:extLst>
          </p:cNvPr>
          <p:cNvSpPr>
            <a:spLocks/>
          </p:cNvSpPr>
          <p:nvPr/>
        </p:nvSpPr>
        <p:spPr bwMode="auto">
          <a:xfrm>
            <a:off x="6113463" y="1685925"/>
            <a:ext cx="2457450" cy="4408488"/>
          </a:xfrm>
          <a:custGeom>
            <a:avLst/>
            <a:gdLst>
              <a:gd name="T0" fmla="*/ 2147483646 w 4125"/>
              <a:gd name="T1" fmla="*/ 0 h 5554"/>
              <a:gd name="T2" fmla="*/ 2147483646 w 4125"/>
              <a:gd name="T3" fmla="*/ 0 h 5554"/>
              <a:gd name="T4" fmla="*/ 2147483646 w 4125"/>
              <a:gd name="T5" fmla="*/ 2147483646 h 5554"/>
              <a:gd name="T6" fmla="*/ 0 w 4125"/>
              <a:gd name="T7" fmla="*/ 2147483646 h 5554"/>
              <a:gd name="T8" fmla="*/ 0 w 4125"/>
              <a:gd name="T9" fmla="*/ 2147483646 h 5554"/>
              <a:gd name="T10" fmla="*/ 2147483646 w 4125"/>
              <a:gd name="T11" fmla="*/ 2147483646 h 5554"/>
              <a:gd name="T12" fmla="*/ 2147483646 w 4125"/>
              <a:gd name="T13" fmla="*/ 0 h 55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5" name="Freeform 10" title="Crop Mark">
            <a:extLst>
              <a:ext uri="{FF2B5EF4-FFF2-40B4-BE49-F238E27FC236}">
                <a16:creationId xmlns:a16="http://schemas.microsoft.com/office/drawing/2014/main" id="{C7CE5390-CBD1-4EB1-A7B9-A793D44892F5}"/>
              </a:ext>
            </a:extLst>
          </p:cNvPr>
          <p:cNvSpPr/>
          <p:nvPr/>
        </p:nvSpPr>
        <p:spPr bwMode="auto">
          <a:xfrm>
            <a:off x="6113463" y="1685925"/>
            <a:ext cx="245745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5D7AC489-C36B-4213-8FD0-D98A04CE71BE}"/>
              </a:ext>
            </a:extLst>
          </p:cNvPr>
          <p:cNvSpPr>
            <a:spLocks noGrp="1"/>
          </p:cNvSpPr>
          <p:nvPr>
            <p:ph type="dt" sz="half" idx="10"/>
          </p:nvPr>
        </p:nvSpPr>
        <p:spPr>
          <a:xfrm>
            <a:off x="554038" y="6453188"/>
            <a:ext cx="1217612" cy="404812"/>
          </a:xfrm>
        </p:spPr>
        <p:txBody>
          <a:bodyPr/>
          <a:lstStyle>
            <a:lvl1pPr>
              <a:defRPr>
                <a:solidFill>
                  <a:schemeClr val="tx2"/>
                </a:solidFill>
              </a:defRPr>
            </a:lvl1pPr>
          </a:lstStyle>
          <a:p>
            <a:pPr>
              <a:defRPr/>
            </a:pPr>
            <a:endParaRPr lang="en-GB"/>
          </a:p>
        </p:txBody>
      </p:sp>
      <p:sp>
        <p:nvSpPr>
          <p:cNvPr id="7" name="Footer Placeholder 4">
            <a:extLst>
              <a:ext uri="{FF2B5EF4-FFF2-40B4-BE49-F238E27FC236}">
                <a16:creationId xmlns:a16="http://schemas.microsoft.com/office/drawing/2014/main" id="{544AFF42-9189-4AF3-8F1A-85587294B381}"/>
              </a:ext>
            </a:extLst>
          </p:cNvPr>
          <p:cNvSpPr>
            <a:spLocks noGrp="1"/>
          </p:cNvSpPr>
          <p:nvPr>
            <p:ph type="ftr" sz="quarter" idx="11"/>
          </p:nvPr>
        </p:nvSpPr>
        <p:spPr>
          <a:xfrm>
            <a:off x="1938338" y="6453188"/>
            <a:ext cx="5267325" cy="404812"/>
          </a:xfrm>
        </p:spPr>
        <p:txBody>
          <a:bodyPr/>
          <a:lstStyle>
            <a:lvl1pPr algn="ctr">
              <a:defRPr>
                <a:solidFill>
                  <a:schemeClr val="tx2"/>
                </a:solidFill>
              </a:defRPr>
            </a:lvl1pPr>
          </a:lstStyle>
          <a:p>
            <a:pPr>
              <a:defRPr/>
            </a:pPr>
            <a:endParaRPr lang="en-GB"/>
          </a:p>
        </p:txBody>
      </p:sp>
      <p:sp>
        <p:nvSpPr>
          <p:cNvPr id="8" name="Slide Number Placeholder 5">
            <a:extLst>
              <a:ext uri="{FF2B5EF4-FFF2-40B4-BE49-F238E27FC236}">
                <a16:creationId xmlns:a16="http://schemas.microsoft.com/office/drawing/2014/main" id="{520CBDAA-F182-4282-80BE-8F5642661E03}"/>
              </a:ext>
            </a:extLst>
          </p:cNvPr>
          <p:cNvSpPr>
            <a:spLocks noGrp="1"/>
          </p:cNvSpPr>
          <p:nvPr>
            <p:ph type="sldNum" sz="quarter" idx="12"/>
          </p:nvPr>
        </p:nvSpPr>
        <p:spPr>
          <a:xfrm>
            <a:off x="7372350" y="6453188"/>
            <a:ext cx="1198563" cy="404812"/>
          </a:xfrm>
        </p:spPr>
        <p:txBody>
          <a:bodyPr/>
          <a:lstStyle>
            <a:lvl1pPr>
              <a:defRPr smtClean="0"/>
            </a:lvl1pPr>
          </a:lstStyle>
          <a:p>
            <a:pPr>
              <a:defRPr/>
            </a:pPr>
            <a:fld id="{7536D0A2-6504-4E16-90A5-3C381FE1B8E3}" type="slidenum">
              <a:rPr lang="en-GB" altLang="en-US"/>
              <a:pPr>
                <a:defRPr/>
              </a:pPr>
              <a:t>‹#›</a:t>
            </a:fld>
            <a:endParaRPr lang="en-GB" altLang="en-US"/>
          </a:p>
        </p:txBody>
      </p:sp>
    </p:spTree>
    <p:extLst>
      <p:ext uri="{BB962C8B-B14F-4D97-AF65-F5344CB8AC3E}">
        <p14:creationId xmlns:p14="http://schemas.microsoft.com/office/powerpoint/2010/main" val="27194396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D1FA70E-D406-4D73-8F7F-62DCA2203AB0}"/>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42E4B390-5BD6-457C-AF3E-237F6D0CCCA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754BAD8-5244-45D8-A29B-870D10B8A468}"/>
              </a:ext>
            </a:extLst>
          </p:cNvPr>
          <p:cNvSpPr>
            <a:spLocks noGrp="1"/>
          </p:cNvSpPr>
          <p:nvPr>
            <p:ph type="sldNum" sz="quarter" idx="12"/>
          </p:nvPr>
        </p:nvSpPr>
        <p:spPr/>
        <p:txBody>
          <a:bodyPr/>
          <a:lstStyle>
            <a:lvl1pPr>
              <a:defRPr/>
            </a:lvl1pPr>
          </a:lstStyle>
          <a:p>
            <a:pPr>
              <a:defRPr/>
            </a:pPr>
            <a:fld id="{DA7D3941-0A76-496B-B3FD-1AB657EA890D}" type="slidenum">
              <a:rPr lang="en-GB" altLang="en-US"/>
              <a:pPr>
                <a:defRPr/>
              </a:pPr>
              <a:t>‹#›</a:t>
            </a:fld>
            <a:endParaRPr lang="en-GB" altLang="en-US"/>
          </a:p>
        </p:txBody>
      </p:sp>
    </p:spTree>
    <p:extLst>
      <p:ext uri="{BB962C8B-B14F-4D97-AF65-F5344CB8AC3E}">
        <p14:creationId xmlns:p14="http://schemas.microsoft.com/office/powerpoint/2010/main" val="73241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760881F-2ABA-48D9-A113-5545B71CB026}"/>
              </a:ext>
            </a:extLst>
          </p:cNvPr>
          <p:cNvSpPr>
            <a:spLocks noGrp="1"/>
          </p:cNvSpPr>
          <p:nvPr>
            <p:ph type="dt" sz="half" idx="10"/>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1B44D015-F12E-4455-B831-925B67830A7B}"/>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6B254D18-D786-4DA5-832D-DE0141FDF015}"/>
              </a:ext>
            </a:extLst>
          </p:cNvPr>
          <p:cNvSpPr>
            <a:spLocks noGrp="1"/>
          </p:cNvSpPr>
          <p:nvPr>
            <p:ph type="sldNum" sz="quarter" idx="12"/>
          </p:nvPr>
        </p:nvSpPr>
        <p:spPr/>
        <p:txBody>
          <a:bodyPr/>
          <a:lstStyle>
            <a:lvl1pPr>
              <a:defRPr/>
            </a:lvl1pPr>
          </a:lstStyle>
          <a:p>
            <a:pPr>
              <a:defRPr/>
            </a:pPr>
            <a:fld id="{9499264F-DCF3-4E8A-A5C3-987C6778E4A3}" type="slidenum">
              <a:rPr lang="en-GB" altLang="en-US"/>
              <a:pPr>
                <a:defRPr/>
              </a:pPr>
              <a:t>‹#›</a:t>
            </a:fld>
            <a:endParaRPr lang="en-GB" altLang="en-US"/>
          </a:p>
        </p:txBody>
      </p:sp>
    </p:spTree>
    <p:extLst>
      <p:ext uri="{BB962C8B-B14F-4D97-AF65-F5344CB8AC3E}">
        <p14:creationId xmlns:p14="http://schemas.microsoft.com/office/powerpoint/2010/main" val="16015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EF3EBADB-67A0-4047-9782-26E5C963FC34}"/>
              </a:ext>
            </a:extLst>
          </p:cNvPr>
          <p:cNvSpPr>
            <a:spLocks noGrp="1"/>
          </p:cNvSpPr>
          <p:nvPr>
            <p:ph type="dt" sz="half" idx="10"/>
          </p:nvPr>
        </p:nvSpPr>
        <p:spPr/>
        <p:txBody>
          <a:bodyPr/>
          <a:lstStyle>
            <a:lvl1pPr>
              <a:defRPr/>
            </a:lvl1pPr>
          </a:lstStyle>
          <a:p>
            <a:pPr>
              <a:defRPr/>
            </a:pPr>
            <a:endParaRPr lang="en-GB"/>
          </a:p>
        </p:txBody>
      </p:sp>
      <p:sp>
        <p:nvSpPr>
          <p:cNvPr id="4" name="Footer Placeholder 4">
            <a:extLst>
              <a:ext uri="{FF2B5EF4-FFF2-40B4-BE49-F238E27FC236}">
                <a16:creationId xmlns:a16="http://schemas.microsoft.com/office/drawing/2014/main" id="{17C33D7A-9A73-4195-8BAF-3AB50B510A91}"/>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23D14972-0A57-455A-BBAB-2E39CB57197E}"/>
              </a:ext>
            </a:extLst>
          </p:cNvPr>
          <p:cNvSpPr>
            <a:spLocks noGrp="1"/>
          </p:cNvSpPr>
          <p:nvPr>
            <p:ph type="sldNum" sz="quarter" idx="12"/>
          </p:nvPr>
        </p:nvSpPr>
        <p:spPr/>
        <p:txBody>
          <a:bodyPr/>
          <a:lstStyle>
            <a:lvl1pPr>
              <a:defRPr/>
            </a:lvl1pPr>
          </a:lstStyle>
          <a:p>
            <a:pPr>
              <a:defRPr/>
            </a:pPr>
            <a:fld id="{6C2BEDC8-8308-402C-B196-00959019E75A}" type="slidenum">
              <a:rPr lang="en-GB" altLang="en-US"/>
              <a:pPr>
                <a:defRPr/>
              </a:pPr>
              <a:t>‹#›</a:t>
            </a:fld>
            <a:endParaRPr lang="en-GB" altLang="en-US"/>
          </a:p>
        </p:txBody>
      </p:sp>
    </p:spTree>
    <p:extLst>
      <p:ext uri="{BB962C8B-B14F-4D97-AF65-F5344CB8AC3E}">
        <p14:creationId xmlns:p14="http://schemas.microsoft.com/office/powerpoint/2010/main" val="342316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8C10BEB-5706-41B1-BDEB-51B1FD41D5DD}"/>
              </a:ext>
            </a:extLst>
          </p:cNvPr>
          <p:cNvSpPr>
            <a:spLocks noGrp="1"/>
          </p:cNvSpPr>
          <p:nvPr>
            <p:ph type="dt" sz="half" idx="10"/>
          </p:nvPr>
        </p:nvSpPr>
        <p:spPr/>
        <p:txBody>
          <a:bodyPr/>
          <a:lstStyle>
            <a:lvl1pPr>
              <a:defRPr/>
            </a:lvl1pPr>
          </a:lstStyle>
          <a:p>
            <a:pPr>
              <a:defRPr/>
            </a:pPr>
            <a:endParaRPr lang="en-GB"/>
          </a:p>
        </p:txBody>
      </p:sp>
      <p:sp>
        <p:nvSpPr>
          <p:cNvPr id="3" name="Footer Placeholder 4">
            <a:extLst>
              <a:ext uri="{FF2B5EF4-FFF2-40B4-BE49-F238E27FC236}">
                <a16:creationId xmlns:a16="http://schemas.microsoft.com/office/drawing/2014/main" id="{F4A57D7A-045F-41F7-8EF3-D6AA90AF214B}"/>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296077F-BAE8-4A63-B6B0-70EF755607B5}"/>
              </a:ext>
            </a:extLst>
          </p:cNvPr>
          <p:cNvSpPr>
            <a:spLocks noGrp="1"/>
          </p:cNvSpPr>
          <p:nvPr>
            <p:ph type="sldNum" sz="quarter" idx="12"/>
          </p:nvPr>
        </p:nvSpPr>
        <p:spPr/>
        <p:txBody>
          <a:bodyPr/>
          <a:lstStyle>
            <a:lvl1pPr>
              <a:defRPr/>
            </a:lvl1pPr>
          </a:lstStyle>
          <a:p>
            <a:pPr>
              <a:defRPr/>
            </a:pPr>
            <a:fld id="{4429336B-DF74-4451-9969-97945E004609}" type="slidenum">
              <a:rPr lang="en-GB" altLang="en-US"/>
              <a:pPr>
                <a:defRPr/>
              </a:pPr>
              <a:t>‹#›</a:t>
            </a:fld>
            <a:endParaRPr lang="en-GB" altLang="en-US"/>
          </a:p>
        </p:txBody>
      </p:sp>
    </p:spTree>
    <p:extLst>
      <p:ext uri="{BB962C8B-B14F-4D97-AF65-F5344CB8AC3E}">
        <p14:creationId xmlns:p14="http://schemas.microsoft.com/office/powerpoint/2010/main" val="224251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title="Background Shape">
            <a:extLst>
              <a:ext uri="{FF2B5EF4-FFF2-40B4-BE49-F238E27FC236}">
                <a16:creationId xmlns:a16="http://schemas.microsoft.com/office/drawing/2014/main" id="{982989CB-B0C5-4E4F-9601-1E2F56142BB7}"/>
              </a:ext>
            </a:extLst>
          </p:cNvPr>
          <p:cNvSpPr/>
          <p:nvPr/>
        </p:nvSpPr>
        <p:spPr>
          <a:xfrm>
            <a:off x="0" y="0"/>
            <a:ext cx="3978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A20E069F-29E9-456A-9AB1-F572FBD872EB}"/>
              </a:ext>
            </a:extLst>
          </p:cNvPr>
          <p:cNvSpPr/>
          <p:nvPr/>
        </p:nvSpPr>
        <p:spPr>
          <a:xfrm>
            <a:off x="39782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Divider Bar">
            <a:extLst>
              <a:ext uri="{FF2B5EF4-FFF2-40B4-BE49-F238E27FC236}">
                <a16:creationId xmlns:a16="http://schemas.microsoft.com/office/drawing/2014/main" id="{E2AD24FA-AE3A-49F0-A705-B971A14040D2}"/>
              </a:ext>
            </a:extLst>
          </p:cNvPr>
          <p:cNvSpPr/>
          <p:nvPr/>
        </p:nvSpPr>
        <p:spPr>
          <a:xfrm>
            <a:off x="39782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4">
            <a:extLst>
              <a:ext uri="{FF2B5EF4-FFF2-40B4-BE49-F238E27FC236}">
                <a16:creationId xmlns:a16="http://schemas.microsoft.com/office/drawing/2014/main" id="{29BEA1A0-1921-44DC-976A-60AE37C38D08}"/>
              </a:ext>
            </a:extLst>
          </p:cNvPr>
          <p:cNvSpPr>
            <a:spLocks noGrp="1"/>
          </p:cNvSpPr>
          <p:nvPr>
            <p:ph type="dt" sz="half" idx="10"/>
          </p:nvPr>
        </p:nvSpPr>
        <p:spPr>
          <a:xfrm>
            <a:off x="542925" y="6453188"/>
            <a:ext cx="903288" cy="404812"/>
          </a:xfrm>
        </p:spPr>
        <p:txBody>
          <a:bodyPr/>
          <a:lstStyle>
            <a:lvl1pPr>
              <a:defRPr>
                <a:solidFill>
                  <a:schemeClr val="tx2"/>
                </a:solidFill>
              </a:defRPr>
            </a:lvl1pPr>
          </a:lstStyle>
          <a:p>
            <a:pPr>
              <a:defRPr/>
            </a:pPr>
            <a:endParaRPr lang="en-GB"/>
          </a:p>
        </p:txBody>
      </p:sp>
      <p:sp>
        <p:nvSpPr>
          <p:cNvPr id="9" name="Footer Placeholder 5">
            <a:extLst>
              <a:ext uri="{FF2B5EF4-FFF2-40B4-BE49-F238E27FC236}">
                <a16:creationId xmlns:a16="http://schemas.microsoft.com/office/drawing/2014/main" id="{5415AC38-74A0-410D-B26F-B88F9C54F03B}"/>
              </a:ext>
            </a:extLst>
          </p:cNvPr>
          <p:cNvSpPr>
            <a:spLocks noGrp="1"/>
          </p:cNvSpPr>
          <p:nvPr>
            <p:ph type="ftr" sz="quarter" idx="11"/>
          </p:nvPr>
        </p:nvSpPr>
        <p:spPr>
          <a:xfrm>
            <a:off x="1654175" y="6453188"/>
            <a:ext cx="1781175" cy="404812"/>
          </a:xfrm>
        </p:spPr>
        <p:txBody>
          <a:bodyPr/>
          <a:lstStyle>
            <a:lvl1pPr>
              <a:defRPr>
                <a:solidFill>
                  <a:schemeClr val="tx2"/>
                </a:solidFill>
              </a:defRPr>
            </a:lvl1pPr>
          </a:lstStyle>
          <a:p>
            <a:pPr>
              <a:defRPr/>
            </a:pPr>
            <a:endParaRPr lang="en-GB"/>
          </a:p>
        </p:txBody>
      </p:sp>
      <p:sp>
        <p:nvSpPr>
          <p:cNvPr id="10" name="Slide Number Placeholder 6">
            <a:extLst>
              <a:ext uri="{FF2B5EF4-FFF2-40B4-BE49-F238E27FC236}">
                <a16:creationId xmlns:a16="http://schemas.microsoft.com/office/drawing/2014/main" id="{F8FD0EC6-FD61-4072-A146-6AF9642F1F33}"/>
              </a:ext>
            </a:extLst>
          </p:cNvPr>
          <p:cNvSpPr>
            <a:spLocks noGrp="1"/>
          </p:cNvSpPr>
          <p:nvPr>
            <p:ph type="sldNum" sz="quarter" idx="12"/>
          </p:nvPr>
        </p:nvSpPr>
        <p:spPr>
          <a:xfrm>
            <a:off x="7412038" y="6453188"/>
            <a:ext cx="1196975" cy="404812"/>
          </a:xfrm>
        </p:spPr>
        <p:txBody>
          <a:bodyPr/>
          <a:lstStyle>
            <a:lvl1pPr>
              <a:defRPr smtClean="0"/>
            </a:lvl1pPr>
          </a:lstStyle>
          <a:p>
            <a:pPr>
              <a:defRPr/>
            </a:pPr>
            <a:fld id="{BB7434B3-3DD7-4743-A719-121F089F1E56}" type="slidenum">
              <a:rPr lang="en-GB" altLang="en-US"/>
              <a:pPr>
                <a:defRPr/>
              </a:pPr>
              <a:t>‹#›</a:t>
            </a:fld>
            <a:endParaRPr lang="en-GB" altLang="en-US"/>
          </a:p>
        </p:txBody>
      </p:sp>
    </p:spTree>
    <p:extLst>
      <p:ext uri="{BB962C8B-B14F-4D97-AF65-F5344CB8AC3E}">
        <p14:creationId xmlns:p14="http://schemas.microsoft.com/office/powerpoint/2010/main" val="239700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title="Background Shape">
            <a:extLst>
              <a:ext uri="{FF2B5EF4-FFF2-40B4-BE49-F238E27FC236}">
                <a16:creationId xmlns:a16="http://schemas.microsoft.com/office/drawing/2014/main" id="{F21348BB-5C30-4406-8634-F066261C8344}"/>
              </a:ext>
            </a:extLst>
          </p:cNvPr>
          <p:cNvSpPr/>
          <p:nvPr/>
        </p:nvSpPr>
        <p:spPr>
          <a:xfrm>
            <a:off x="0" y="0"/>
            <a:ext cx="3978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F9C38416-A71E-42D2-886B-0644749DE314}"/>
              </a:ext>
            </a:extLst>
          </p:cNvPr>
          <p:cNvSpPr/>
          <p:nvPr/>
        </p:nvSpPr>
        <p:spPr>
          <a:xfrm>
            <a:off x="39782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Divider Bar">
            <a:extLst>
              <a:ext uri="{FF2B5EF4-FFF2-40B4-BE49-F238E27FC236}">
                <a16:creationId xmlns:a16="http://schemas.microsoft.com/office/drawing/2014/main" id="{CA88F8AC-54AF-42D4-A6D0-45C36BD81B92}"/>
              </a:ext>
            </a:extLst>
          </p:cNvPr>
          <p:cNvSpPr/>
          <p:nvPr/>
        </p:nvSpPr>
        <p:spPr>
          <a:xfrm>
            <a:off x="39782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rtlCol="0">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4">
            <a:extLst>
              <a:ext uri="{FF2B5EF4-FFF2-40B4-BE49-F238E27FC236}">
                <a16:creationId xmlns:a16="http://schemas.microsoft.com/office/drawing/2014/main" id="{CE31A795-7A86-4866-B246-417053DBE168}"/>
              </a:ext>
            </a:extLst>
          </p:cNvPr>
          <p:cNvSpPr>
            <a:spLocks noGrp="1"/>
          </p:cNvSpPr>
          <p:nvPr>
            <p:ph type="dt" sz="half" idx="10"/>
          </p:nvPr>
        </p:nvSpPr>
        <p:spPr>
          <a:xfrm>
            <a:off x="542925" y="6453188"/>
            <a:ext cx="903288" cy="404812"/>
          </a:xfrm>
        </p:spPr>
        <p:txBody>
          <a:bodyPr/>
          <a:lstStyle>
            <a:lvl1pPr>
              <a:defRPr>
                <a:solidFill>
                  <a:schemeClr val="tx2"/>
                </a:solidFill>
              </a:defRPr>
            </a:lvl1pPr>
          </a:lstStyle>
          <a:p>
            <a:pPr>
              <a:defRPr/>
            </a:pPr>
            <a:endParaRPr lang="en-GB"/>
          </a:p>
        </p:txBody>
      </p:sp>
      <p:sp>
        <p:nvSpPr>
          <p:cNvPr id="9" name="Footer Placeholder 5">
            <a:extLst>
              <a:ext uri="{FF2B5EF4-FFF2-40B4-BE49-F238E27FC236}">
                <a16:creationId xmlns:a16="http://schemas.microsoft.com/office/drawing/2014/main" id="{92B3026C-AC8F-4EB1-B750-520A58C3F625}"/>
              </a:ext>
            </a:extLst>
          </p:cNvPr>
          <p:cNvSpPr>
            <a:spLocks noGrp="1"/>
          </p:cNvSpPr>
          <p:nvPr>
            <p:ph type="ftr" sz="quarter" idx="11"/>
          </p:nvPr>
        </p:nvSpPr>
        <p:spPr>
          <a:xfrm>
            <a:off x="1654175" y="6453188"/>
            <a:ext cx="1781175" cy="404812"/>
          </a:xfrm>
        </p:spPr>
        <p:txBody>
          <a:bodyPr/>
          <a:lstStyle>
            <a:lvl1pPr>
              <a:defRPr>
                <a:solidFill>
                  <a:schemeClr val="tx2"/>
                </a:solidFill>
              </a:defRPr>
            </a:lvl1pPr>
          </a:lstStyle>
          <a:p>
            <a:pPr>
              <a:defRPr/>
            </a:pPr>
            <a:endParaRPr lang="en-GB"/>
          </a:p>
        </p:txBody>
      </p:sp>
      <p:sp>
        <p:nvSpPr>
          <p:cNvPr id="10" name="Slide Number Placeholder 6">
            <a:extLst>
              <a:ext uri="{FF2B5EF4-FFF2-40B4-BE49-F238E27FC236}">
                <a16:creationId xmlns:a16="http://schemas.microsoft.com/office/drawing/2014/main" id="{3C3D3C7A-3C35-4D2D-B0B0-9C389E6A93BF}"/>
              </a:ext>
            </a:extLst>
          </p:cNvPr>
          <p:cNvSpPr>
            <a:spLocks noGrp="1"/>
          </p:cNvSpPr>
          <p:nvPr>
            <p:ph type="sldNum" sz="quarter" idx="12"/>
          </p:nvPr>
        </p:nvSpPr>
        <p:spPr>
          <a:xfrm>
            <a:off x="7412038" y="6453188"/>
            <a:ext cx="1196975" cy="404812"/>
          </a:xfrm>
        </p:spPr>
        <p:txBody>
          <a:bodyPr/>
          <a:lstStyle>
            <a:lvl1pPr>
              <a:defRPr smtClean="0"/>
            </a:lvl1pPr>
          </a:lstStyle>
          <a:p>
            <a:pPr>
              <a:defRPr/>
            </a:pPr>
            <a:fld id="{2BB5ECAD-3B76-403F-BBEA-DDA5AB789C80}" type="slidenum">
              <a:rPr lang="en-GB" altLang="en-US"/>
              <a:pPr>
                <a:defRPr/>
              </a:pPr>
              <a:t>‹#›</a:t>
            </a:fld>
            <a:endParaRPr lang="en-GB" altLang="en-US"/>
          </a:p>
        </p:txBody>
      </p:sp>
    </p:spTree>
    <p:extLst>
      <p:ext uri="{BB962C8B-B14F-4D97-AF65-F5344CB8AC3E}">
        <p14:creationId xmlns:p14="http://schemas.microsoft.com/office/powerpoint/2010/main" val="72472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AD6979B-E3AC-4AC5-A5E2-C7E05057B677}"/>
              </a:ext>
            </a:extLst>
          </p:cNvPr>
          <p:cNvSpPr>
            <a:spLocks noGrp="1"/>
          </p:cNvSpPr>
          <p:nvPr>
            <p:ph type="title"/>
          </p:nvPr>
        </p:nvSpPr>
        <p:spPr bwMode="auto">
          <a:xfrm>
            <a:off x="1028700" y="685800"/>
            <a:ext cx="72009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800201C-9B4E-4018-AC7D-8C8FB7B18C23}"/>
              </a:ext>
            </a:extLst>
          </p:cNvPr>
          <p:cNvSpPr>
            <a:spLocks noGrp="1"/>
          </p:cNvSpPr>
          <p:nvPr>
            <p:ph type="body" idx="1"/>
          </p:nvPr>
        </p:nvSpPr>
        <p:spPr bwMode="auto">
          <a:xfrm>
            <a:off x="1028700" y="2286000"/>
            <a:ext cx="72009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2DDD50D-1884-4022-8481-01B0BEE98AB5}"/>
              </a:ext>
            </a:extLst>
          </p:cNvPr>
          <p:cNvSpPr>
            <a:spLocks noGrp="1"/>
          </p:cNvSpPr>
          <p:nvPr>
            <p:ph type="dt" sz="half" idx="2"/>
          </p:nvPr>
        </p:nvSpPr>
        <p:spPr>
          <a:xfrm>
            <a:off x="1042988" y="6453188"/>
            <a:ext cx="903287" cy="404812"/>
          </a:xfrm>
          <a:prstGeom prst="rect">
            <a:avLst/>
          </a:prstGeom>
        </p:spPr>
        <p:txBody>
          <a:bodyPr vert="horz" lIns="91440" tIns="45720" rIns="91440" bIns="45720" rtlCol="0" anchor="ctr"/>
          <a:lstStyle>
            <a:lvl1pPr algn="l">
              <a:defRPr sz="1000" baseline="0">
                <a:solidFill>
                  <a:schemeClr val="tx2"/>
                </a:solidFill>
                <a:cs typeface="Arial" panose="020B0604020202020204" pitchFamily="34" charset="0"/>
              </a:defRPr>
            </a:lvl1pPr>
          </a:lstStyle>
          <a:p>
            <a:pPr>
              <a:defRPr/>
            </a:pPr>
            <a:endParaRPr lang="en-GB"/>
          </a:p>
        </p:txBody>
      </p:sp>
      <p:sp>
        <p:nvSpPr>
          <p:cNvPr id="5" name="Footer Placeholder 4">
            <a:extLst>
              <a:ext uri="{FF2B5EF4-FFF2-40B4-BE49-F238E27FC236}">
                <a16:creationId xmlns:a16="http://schemas.microsoft.com/office/drawing/2014/main" id="{CC425CEF-1E75-4ACC-AC64-1419424122DF}"/>
              </a:ext>
            </a:extLst>
          </p:cNvPr>
          <p:cNvSpPr>
            <a:spLocks noGrp="1"/>
          </p:cNvSpPr>
          <p:nvPr>
            <p:ph type="ftr" sz="quarter" idx="3"/>
          </p:nvPr>
        </p:nvSpPr>
        <p:spPr>
          <a:xfrm>
            <a:off x="2170113" y="6453188"/>
            <a:ext cx="4710112" cy="404812"/>
          </a:xfrm>
          <a:prstGeom prst="rect">
            <a:avLst/>
          </a:prstGeom>
        </p:spPr>
        <p:txBody>
          <a:bodyPr vert="horz" lIns="91440" tIns="45720" rIns="91440" bIns="45720" rtlCol="0" anchor="ctr"/>
          <a:lstStyle>
            <a:lvl1pPr algn="l">
              <a:defRPr sz="1000" baseline="0">
                <a:solidFill>
                  <a:schemeClr val="tx2"/>
                </a:solidFill>
                <a:cs typeface="Arial" panose="020B0604020202020204" pitchFamily="34" charset="0"/>
              </a:defRPr>
            </a:lvl1pPr>
          </a:lstStyle>
          <a:p>
            <a:pPr>
              <a:defRPr/>
            </a:pPr>
            <a:endParaRPr lang="en-GB"/>
          </a:p>
        </p:txBody>
      </p:sp>
      <p:sp>
        <p:nvSpPr>
          <p:cNvPr id="6" name="Slide Number Placeholder 5">
            <a:extLst>
              <a:ext uri="{FF2B5EF4-FFF2-40B4-BE49-F238E27FC236}">
                <a16:creationId xmlns:a16="http://schemas.microsoft.com/office/drawing/2014/main" id="{B54EF68F-92F4-4DD4-9BD5-E2FEF17CBDBF}"/>
              </a:ext>
            </a:extLst>
          </p:cNvPr>
          <p:cNvSpPr>
            <a:spLocks noGrp="1"/>
          </p:cNvSpPr>
          <p:nvPr>
            <p:ph type="sldNum" sz="quarter" idx="4"/>
          </p:nvPr>
        </p:nvSpPr>
        <p:spPr>
          <a:xfrm>
            <a:off x="7104063" y="6453188"/>
            <a:ext cx="1196975" cy="404812"/>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chemeClr val="tx2"/>
                </a:solidFill>
              </a:defRPr>
            </a:lvl1pPr>
          </a:lstStyle>
          <a:p>
            <a:pPr>
              <a:defRPr/>
            </a:pPr>
            <a:fld id="{9B06496D-22B3-41A3-812B-2520EEB4A3A0}" type="slidenum">
              <a:rPr lang="en-GB" altLang="en-US"/>
              <a:pPr>
                <a:defRPr/>
              </a:pPr>
              <a:t>‹#›</a:t>
            </a:fld>
            <a:endParaRPr lang="en-GB" altLang="en-US"/>
          </a:p>
        </p:txBody>
      </p:sp>
      <p:sp>
        <p:nvSpPr>
          <p:cNvPr id="9" name="Rectangle 8">
            <a:extLst>
              <a:ext uri="{FF2B5EF4-FFF2-40B4-BE49-F238E27FC236}">
                <a16:creationId xmlns:a16="http://schemas.microsoft.com/office/drawing/2014/main" id="{7E93E414-51FE-4F88-A5B8-29EC9F37CE6C}"/>
              </a:ext>
            </a:extLst>
          </p:cNvPr>
          <p:cNvSpPr/>
          <p:nvPr/>
        </p:nvSpPr>
        <p:spPr>
          <a:xfrm>
            <a:off x="3587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a:extLst>
              <a:ext uri="{FF2B5EF4-FFF2-40B4-BE49-F238E27FC236}">
                <a16:creationId xmlns:a16="http://schemas.microsoft.com/office/drawing/2014/main" id="{B43E6E0D-AF9A-478F-B2A3-452195A2D2DC}"/>
              </a:ext>
            </a:extLst>
          </p:cNvPr>
          <p:cNvSpPr/>
          <p:nvPr/>
        </p:nvSpPr>
        <p:spPr>
          <a:xfrm>
            <a:off x="35877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4448" r:id="rId1"/>
    <p:sldLayoutId id="2147484441" r:id="rId2"/>
    <p:sldLayoutId id="2147484449" r:id="rId3"/>
    <p:sldLayoutId id="2147484442" r:id="rId4"/>
    <p:sldLayoutId id="2147484443" r:id="rId5"/>
    <p:sldLayoutId id="2147484444" r:id="rId6"/>
    <p:sldLayoutId id="2147484445" r:id="rId7"/>
    <p:sldLayoutId id="2147484450" r:id="rId8"/>
    <p:sldLayoutId id="2147484451" r:id="rId9"/>
    <p:sldLayoutId id="2147484446" r:id="rId10"/>
    <p:sldLayoutId id="2147484447" r:id="rId11"/>
  </p:sldLayoutIdLst>
  <p:txStyles>
    <p:titleStyle>
      <a:lvl1pPr algn="l" defTabSz="685800" rtl="0" eaLnBrk="0" fontAlgn="base" hangingPunct="0">
        <a:lnSpc>
          <a:spcPct val="89000"/>
        </a:lnSpc>
        <a:spcBef>
          <a:spcPct val="0"/>
        </a:spcBef>
        <a:spcAft>
          <a:spcPct val="0"/>
        </a:spcAft>
        <a:defRPr sz="4400" kern="1200">
          <a:solidFill>
            <a:schemeClr val="tx2"/>
          </a:solidFill>
          <a:latin typeface="+mj-lt"/>
          <a:ea typeface="+mj-ea"/>
          <a:cs typeface="+mj-cs"/>
        </a:defRPr>
      </a:lvl1pPr>
      <a:lvl2pPr algn="l" defTabSz="685800" rtl="0" eaLnBrk="0" fontAlgn="base" hangingPunct="0">
        <a:lnSpc>
          <a:spcPct val="89000"/>
        </a:lnSpc>
        <a:spcBef>
          <a:spcPct val="0"/>
        </a:spcBef>
        <a:spcAft>
          <a:spcPct val="0"/>
        </a:spcAft>
        <a:defRPr sz="4400">
          <a:solidFill>
            <a:schemeClr val="tx2"/>
          </a:solidFill>
          <a:latin typeface="Franklin Gothic Book" pitchFamily="34" charset="0"/>
        </a:defRPr>
      </a:lvl2pPr>
      <a:lvl3pPr algn="l" defTabSz="685800" rtl="0" eaLnBrk="0" fontAlgn="base" hangingPunct="0">
        <a:lnSpc>
          <a:spcPct val="89000"/>
        </a:lnSpc>
        <a:spcBef>
          <a:spcPct val="0"/>
        </a:spcBef>
        <a:spcAft>
          <a:spcPct val="0"/>
        </a:spcAft>
        <a:defRPr sz="4400">
          <a:solidFill>
            <a:schemeClr val="tx2"/>
          </a:solidFill>
          <a:latin typeface="Franklin Gothic Book" pitchFamily="34" charset="0"/>
        </a:defRPr>
      </a:lvl3pPr>
      <a:lvl4pPr algn="l" defTabSz="685800" rtl="0" eaLnBrk="0" fontAlgn="base" hangingPunct="0">
        <a:lnSpc>
          <a:spcPct val="89000"/>
        </a:lnSpc>
        <a:spcBef>
          <a:spcPct val="0"/>
        </a:spcBef>
        <a:spcAft>
          <a:spcPct val="0"/>
        </a:spcAft>
        <a:defRPr sz="4400">
          <a:solidFill>
            <a:schemeClr val="tx2"/>
          </a:solidFill>
          <a:latin typeface="Franklin Gothic Book" pitchFamily="34" charset="0"/>
        </a:defRPr>
      </a:lvl4pPr>
      <a:lvl5pPr algn="l" defTabSz="685800" rtl="0" eaLnBrk="0" fontAlgn="base" hangingPunct="0">
        <a:lnSpc>
          <a:spcPct val="89000"/>
        </a:lnSpc>
        <a:spcBef>
          <a:spcPct val="0"/>
        </a:spcBef>
        <a:spcAft>
          <a:spcPct val="0"/>
        </a:spcAft>
        <a:defRPr sz="4400">
          <a:solidFill>
            <a:schemeClr val="tx2"/>
          </a:solidFill>
          <a:latin typeface="Franklin Gothic Book" pitchFamily="34" charset="0"/>
        </a:defRPr>
      </a:lvl5pPr>
      <a:lvl6pPr marL="457200" algn="l" defTabSz="685800" rtl="0" fontAlgn="base">
        <a:lnSpc>
          <a:spcPct val="89000"/>
        </a:lnSpc>
        <a:spcBef>
          <a:spcPct val="0"/>
        </a:spcBef>
        <a:spcAft>
          <a:spcPct val="0"/>
        </a:spcAft>
        <a:defRPr sz="4400">
          <a:solidFill>
            <a:schemeClr val="tx2"/>
          </a:solidFill>
          <a:latin typeface="Franklin Gothic Book" pitchFamily="34" charset="0"/>
        </a:defRPr>
      </a:lvl6pPr>
      <a:lvl7pPr marL="914400" algn="l" defTabSz="685800" rtl="0" fontAlgn="base">
        <a:lnSpc>
          <a:spcPct val="89000"/>
        </a:lnSpc>
        <a:spcBef>
          <a:spcPct val="0"/>
        </a:spcBef>
        <a:spcAft>
          <a:spcPct val="0"/>
        </a:spcAft>
        <a:defRPr sz="4400">
          <a:solidFill>
            <a:schemeClr val="tx2"/>
          </a:solidFill>
          <a:latin typeface="Franklin Gothic Book" pitchFamily="34" charset="0"/>
        </a:defRPr>
      </a:lvl7pPr>
      <a:lvl8pPr marL="1371600" algn="l" defTabSz="685800" rtl="0" fontAlgn="base">
        <a:lnSpc>
          <a:spcPct val="89000"/>
        </a:lnSpc>
        <a:spcBef>
          <a:spcPct val="0"/>
        </a:spcBef>
        <a:spcAft>
          <a:spcPct val="0"/>
        </a:spcAft>
        <a:defRPr sz="4400">
          <a:solidFill>
            <a:schemeClr val="tx2"/>
          </a:solidFill>
          <a:latin typeface="Franklin Gothic Book" pitchFamily="34" charset="0"/>
        </a:defRPr>
      </a:lvl8pPr>
      <a:lvl9pPr marL="1828800" algn="l" defTabSz="685800" rtl="0" fontAlgn="base">
        <a:lnSpc>
          <a:spcPct val="89000"/>
        </a:lnSpc>
        <a:spcBef>
          <a:spcPct val="0"/>
        </a:spcBef>
        <a:spcAft>
          <a:spcPct val="0"/>
        </a:spcAft>
        <a:defRPr sz="4400">
          <a:solidFill>
            <a:schemeClr val="tx2"/>
          </a:solidFill>
          <a:latin typeface="Franklin Gothic Book" pitchFamily="34" charset="0"/>
        </a:defRPr>
      </a:lvl9pPr>
    </p:titleStyle>
    <p:bodyStyle>
      <a:lvl1pPr marL="382588" indent="-382588" algn="l" defTabSz="685800" rtl="0" eaLnBrk="0" fontAlgn="base" hangingPunct="0">
        <a:lnSpc>
          <a:spcPct val="94000"/>
        </a:lnSpc>
        <a:spcBef>
          <a:spcPts val="1000"/>
        </a:spcBef>
        <a:spcAft>
          <a:spcPts val="200"/>
        </a:spcAft>
        <a:buFont typeface="Franklin Gothic Book" panose="020B0503020102020204" pitchFamily="34" charset="0"/>
        <a:buChar char="■"/>
        <a:defRPr sz="2000" kern="1200">
          <a:solidFill>
            <a:schemeClr val="tx2"/>
          </a:solidFill>
          <a:latin typeface="+mn-lt"/>
          <a:ea typeface="+mn-ea"/>
          <a:cs typeface="+mn-cs"/>
        </a:defRPr>
      </a:lvl1pPr>
      <a:lvl2pPr marL="914400" indent="-382588" algn="l" defTabSz="685800" rtl="0" eaLnBrk="0" fontAlgn="base" hangingPunct="0">
        <a:lnSpc>
          <a:spcPct val="94000"/>
        </a:lnSpc>
        <a:spcBef>
          <a:spcPts val="500"/>
        </a:spcBef>
        <a:spcAft>
          <a:spcPts val="200"/>
        </a:spcAft>
        <a:buFont typeface="Franklin Gothic Book" panose="020B0503020102020204" pitchFamily="34" charset="0"/>
        <a:buChar char="–"/>
        <a:defRPr sz="2000" i="1" kern="1200">
          <a:solidFill>
            <a:schemeClr val="tx2"/>
          </a:solidFill>
          <a:latin typeface="+mn-lt"/>
          <a:ea typeface="+mn-ea"/>
          <a:cs typeface="+mn-cs"/>
        </a:defRPr>
      </a:lvl2pPr>
      <a:lvl3pPr marL="1371600" indent="-382588" algn="l" defTabSz="685800" rtl="0" eaLnBrk="0" fontAlgn="base" hangingPunct="0">
        <a:lnSpc>
          <a:spcPct val="94000"/>
        </a:lnSpc>
        <a:spcBef>
          <a:spcPts val="500"/>
        </a:spcBef>
        <a:spcAft>
          <a:spcPts val="200"/>
        </a:spcAft>
        <a:buFont typeface="Franklin Gothic Book" panose="020B0503020102020204" pitchFamily="34" charset="0"/>
        <a:buChar char="■"/>
        <a:defRPr kern="1200">
          <a:solidFill>
            <a:schemeClr val="tx2"/>
          </a:solidFill>
          <a:latin typeface="+mn-lt"/>
          <a:ea typeface="+mn-ea"/>
          <a:cs typeface="+mn-cs"/>
        </a:defRPr>
      </a:lvl3pPr>
      <a:lvl4pPr marL="1828800" indent="-382588" algn="l" defTabSz="685800" rtl="0" eaLnBrk="0" fontAlgn="base" hangingPunct="0">
        <a:lnSpc>
          <a:spcPct val="94000"/>
        </a:lnSpc>
        <a:spcBef>
          <a:spcPts val="500"/>
        </a:spcBef>
        <a:spcAft>
          <a:spcPts val="200"/>
        </a:spcAft>
        <a:buFont typeface="Franklin Gothic Book" panose="020B0503020102020204" pitchFamily="34" charset="0"/>
        <a:buChar char="–"/>
        <a:defRPr i="1" kern="1200">
          <a:solidFill>
            <a:schemeClr val="tx2"/>
          </a:solidFill>
          <a:latin typeface="+mn-lt"/>
          <a:ea typeface="+mn-ea"/>
          <a:cs typeface="+mn-cs"/>
        </a:defRPr>
      </a:lvl4pPr>
      <a:lvl5pPr marL="2286000" indent="-382588" algn="l" defTabSz="685800" rtl="0" eaLnBrk="0" fontAlgn="base" hangingPunct="0">
        <a:lnSpc>
          <a:spcPct val="94000"/>
        </a:lnSpc>
        <a:spcBef>
          <a:spcPts val="500"/>
        </a:spcBef>
        <a:spcAft>
          <a:spcPts val="200"/>
        </a:spcAft>
        <a:buFont typeface="Franklin Gothic Book" panose="020B0503020102020204" pitchFamily="34" charset="0"/>
        <a:buChar char="■"/>
        <a:defRPr sz="1600" kern="120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DF5CF94-D94A-4409-8316-AB37114165E1}"/>
              </a:ext>
            </a:extLst>
          </p:cNvPr>
          <p:cNvSpPr>
            <a:spLocks noGrp="1" noChangeArrowheads="1"/>
          </p:cNvSpPr>
          <p:nvPr>
            <p:ph type="ctrTitle"/>
          </p:nvPr>
        </p:nvSpPr>
        <p:spPr>
          <a:xfrm>
            <a:off x="827088" y="1916113"/>
            <a:ext cx="7632700" cy="2665412"/>
          </a:xfrm>
        </p:spPr>
        <p:txBody>
          <a:bodyPr rtlCol="0"/>
          <a:lstStyle/>
          <a:p>
            <a:pPr eaLnBrk="1" fontAlgn="auto" hangingPunct="1">
              <a:spcAft>
                <a:spcPts val="0"/>
              </a:spcAft>
              <a:defRPr/>
            </a:pPr>
            <a:r>
              <a:rPr lang="en-GB" sz="2800" b="1" dirty="0">
                <a:solidFill>
                  <a:srgbClr val="000066"/>
                </a:solidFill>
              </a:rPr>
              <a:t>Oakwood Primary Academy</a:t>
            </a:r>
            <a:br>
              <a:rPr lang="en-GB" sz="4000" dirty="0">
                <a:solidFill>
                  <a:srgbClr val="000066"/>
                </a:solidFill>
              </a:rPr>
            </a:br>
            <a:r>
              <a:rPr lang="en-GB" sz="4000" dirty="0">
                <a:solidFill>
                  <a:srgbClr val="000066"/>
                </a:solidFill>
              </a:rPr>
              <a:t> </a:t>
            </a:r>
            <a:r>
              <a:rPr lang="en-GB" sz="2400" dirty="0">
                <a:solidFill>
                  <a:srgbClr val="000066"/>
                </a:solidFill>
              </a:rPr>
              <a:t>year 1 and 2 ~ Welcome Meeting for Parents</a:t>
            </a:r>
            <a:br>
              <a:rPr lang="en-GB" sz="2400" dirty="0">
                <a:solidFill>
                  <a:srgbClr val="000066"/>
                </a:solidFill>
              </a:rPr>
            </a:br>
            <a:r>
              <a:rPr lang="en-GB" sz="2400" dirty="0">
                <a:solidFill>
                  <a:srgbClr val="000066"/>
                </a:solidFill>
              </a:rPr>
              <a:t>September 2021  </a:t>
            </a:r>
            <a:br>
              <a:rPr lang="en-GB" sz="2800" dirty="0">
                <a:solidFill>
                  <a:srgbClr val="000066"/>
                </a:solidFill>
              </a:rPr>
            </a:br>
            <a:br>
              <a:rPr lang="en-GB" sz="2800" dirty="0">
                <a:solidFill>
                  <a:srgbClr val="000066"/>
                </a:solidFill>
              </a:rPr>
            </a:br>
            <a:endParaRPr lang="en-GB" sz="2400" dirty="0">
              <a:solidFill>
                <a:srgbClr val="000066"/>
              </a:solidFill>
            </a:endParaRPr>
          </a:p>
        </p:txBody>
      </p:sp>
      <p:pic>
        <p:nvPicPr>
          <p:cNvPr id="8195" name="Picture 3" descr="Discovery MAT Logo (1).jpg">
            <a:extLst>
              <a:ext uri="{FF2B5EF4-FFF2-40B4-BE49-F238E27FC236}">
                <a16:creationId xmlns:a16="http://schemas.microsoft.com/office/drawing/2014/main" id="{30024FEF-46C4-4A03-89F8-5FD8D5B747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0838" y="230188"/>
            <a:ext cx="37782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 descr="Oakwood">
            <a:extLst>
              <a:ext uri="{FF2B5EF4-FFF2-40B4-BE49-F238E27FC236}">
                <a16:creationId xmlns:a16="http://schemas.microsoft.com/office/drawing/2014/main" id="{70F2AA40-3455-4422-9D25-CB15039B3D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4076700"/>
            <a:ext cx="2781300"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udio 1">
            <a:hlinkClick r:id="" action="ppaction://media"/>
            <a:extLst>
              <a:ext uri="{FF2B5EF4-FFF2-40B4-BE49-F238E27FC236}">
                <a16:creationId xmlns:a16="http://schemas.microsoft.com/office/drawing/2014/main" id="{CB9FFC4A-3304-4E73-83E4-0DB1F870AF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7139"/>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a:extLst>
              <a:ext uri="{FF2B5EF4-FFF2-40B4-BE49-F238E27FC236}">
                <a16:creationId xmlns:a16="http://schemas.microsoft.com/office/drawing/2014/main" id="{4BD5FF5D-3B5C-4E79-8E55-67718A019F07}"/>
              </a:ext>
            </a:extLst>
          </p:cNvPr>
          <p:cNvSpPr>
            <a:spLocks noGrp="1"/>
          </p:cNvSpPr>
          <p:nvPr>
            <p:ph type="title"/>
          </p:nvPr>
        </p:nvSpPr>
        <p:spPr/>
        <p:txBody>
          <a:bodyPr/>
          <a:lstStyle/>
          <a:p>
            <a:pPr eaLnBrk="1" hangingPunct="1"/>
            <a:r>
              <a:rPr lang="en-GB" altLang="en-US" sz="5400" b="1" u="sng">
                <a:solidFill>
                  <a:srgbClr val="000066"/>
                </a:solidFill>
              </a:rPr>
              <a:t>Staff in Year 1 and 2</a:t>
            </a:r>
          </a:p>
        </p:txBody>
      </p:sp>
      <p:sp>
        <p:nvSpPr>
          <p:cNvPr id="10243" name="Rectangle 9">
            <a:extLst>
              <a:ext uri="{FF2B5EF4-FFF2-40B4-BE49-F238E27FC236}">
                <a16:creationId xmlns:a16="http://schemas.microsoft.com/office/drawing/2014/main" id="{2704E39D-300B-4120-82DB-49A2B4EEE5FF}"/>
              </a:ext>
            </a:extLst>
          </p:cNvPr>
          <p:cNvSpPr>
            <a:spLocks noGrp="1"/>
          </p:cNvSpPr>
          <p:nvPr>
            <p:ph idx="1"/>
          </p:nvPr>
        </p:nvSpPr>
        <p:spPr>
          <a:xfrm>
            <a:off x="685800" y="1828800"/>
            <a:ext cx="7696200" cy="4121150"/>
          </a:xfrm>
        </p:spPr>
        <p:txBody>
          <a:bodyPr/>
          <a:lstStyle/>
          <a:p>
            <a:pPr eaLnBrk="1" hangingPunct="1">
              <a:buFontTx/>
              <a:buNone/>
            </a:pPr>
            <a:r>
              <a:rPr lang="en-GB" altLang="en-US" sz="2400">
                <a:solidFill>
                  <a:srgbClr val="000066"/>
                </a:solidFill>
              </a:rPr>
              <a:t>  Avon  Miss Crocker</a:t>
            </a:r>
          </a:p>
          <a:p>
            <a:pPr eaLnBrk="1" hangingPunct="1">
              <a:buFontTx/>
              <a:buNone/>
            </a:pPr>
            <a:r>
              <a:rPr lang="en-GB" altLang="en-US" sz="2400">
                <a:solidFill>
                  <a:srgbClr val="000066"/>
                </a:solidFill>
              </a:rPr>
              <a:t>		TA- Miss Solt</a:t>
            </a:r>
            <a:r>
              <a:rPr lang="en-GB" altLang="en-US" sz="1600">
                <a:solidFill>
                  <a:srgbClr val="000066"/>
                </a:solidFill>
              </a:rPr>
              <a:t>	</a:t>
            </a:r>
          </a:p>
          <a:p>
            <a:pPr eaLnBrk="1" hangingPunct="1">
              <a:buFontTx/>
              <a:buNone/>
            </a:pPr>
            <a:r>
              <a:rPr lang="en-GB" altLang="en-US" sz="1600">
                <a:solidFill>
                  <a:srgbClr val="000066"/>
                </a:solidFill>
              </a:rPr>
              <a:t>		</a:t>
            </a:r>
            <a:endParaRPr lang="en-GB" altLang="en-US" sz="1600" i="1">
              <a:solidFill>
                <a:srgbClr val="000066"/>
              </a:solidFill>
            </a:endParaRPr>
          </a:p>
          <a:p>
            <a:pPr eaLnBrk="1" hangingPunct="1">
              <a:buFontTx/>
              <a:buNone/>
            </a:pPr>
            <a:r>
              <a:rPr lang="en-GB" altLang="en-US" sz="2400">
                <a:solidFill>
                  <a:srgbClr val="000066"/>
                </a:solidFill>
              </a:rPr>
              <a:t> Fowey Miss Aquilina</a:t>
            </a:r>
          </a:p>
          <a:p>
            <a:pPr eaLnBrk="1" hangingPunct="1">
              <a:buFontTx/>
              <a:buNone/>
            </a:pPr>
            <a:r>
              <a:rPr lang="en-GB" altLang="en-US" sz="2400">
                <a:solidFill>
                  <a:srgbClr val="000066"/>
                </a:solidFill>
              </a:rPr>
              <a:t> TA Miss Francis Lang</a:t>
            </a:r>
          </a:p>
          <a:p>
            <a:pPr eaLnBrk="1" hangingPunct="1">
              <a:buFontTx/>
              <a:buNone/>
            </a:pPr>
            <a:endParaRPr lang="en-GB" altLang="en-US" sz="2400">
              <a:solidFill>
                <a:srgbClr val="000066"/>
              </a:solidFill>
            </a:endParaRPr>
          </a:p>
          <a:p>
            <a:pPr eaLnBrk="1" hangingPunct="1">
              <a:buFontTx/>
              <a:buNone/>
            </a:pPr>
            <a:r>
              <a:rPr lang="en-GB" altLang="en-US" sz="2400">
                <a:solidFill>
                  <a:srgbClr val="000066"/>
                </a:solidFill>
              </a:rPr>
              <a:t>Thames Mrs Tearney and Mrs O’Brian</a:t>
            </a:r>
          </a:p>
          <a:p>
            <a:pPr eaLnBrk="1" hangingPunct="1">
              <a:buFontTx/>
              <a:buNone/>
            </a:pPr>
            <a:r>
              <a:rPr lang="en-GB" altLang="en-US" sz="2400">
                <a:solidFill>
                  <a:srgbClr val="000066"/>
                </a:solidFill>
              </a:rPr>
              <a:t>TA Mrs Widnell</a:t>
            </a:r>
          </a:p>
          <a:p>
            <a:pPr eaLnBrk="1" hangingPunct="1">
              <a:buFontTx/>
              <a:buNone/>
            </a:pPr>
            <a:endParaRPr lang="en-GB" altLang="en-US" sz="2400">
              <a:solidFill>
                <a:srgbClr val="000066"/>
              </a:solidFill>
            </a:endParaRPr>
          </a:p>
          <a:p>
            <a:pPr eaLnBrk="1" hangingPunct="1">
              <a:buFontTx/>
              <a:buNone/>
            </a:pPr>
            <a:endParaRPr lang="en-GB" altLang="en-US" sz="2400">
              <a:solidFill>
                <a:srgbClr val="000066"/>
              </a:solidFill>
            </a:endParaRPr>
          </a:p>
          <a:p>
            <a:pPr eaLnBrk="1" hangingPunct="1">
              <a:buFontTx/>
              <a:buNone/>
            </a:pPr>
            <a:r>
              <a:rPr lang="en-GB" altLang="en-US" sz="1200" i="1">
                <a:solidFill>
                  <a:srgbClr val="000066"/>
                </a:solidFill>
              </a:rPr>
              <a:t>              </a:t>
            </a:r>
          </a:p>
          <a:p>
            <a:pPr eaLnBrk="1" hangingPunct="1">
              <a:buFontTx/>
              <a:buNone/>
            </a:pPr>
            <a:endParaRPr lang="en-GB" altLang="en-US" sz="1400" i="1">
              <a:solidFill>
                <a:srgbClr val="000066"/>
              </a:solidFill>
            </a:endParaRPr>
          </a:p>
          <a:p>
            <a:pPr eaLnBrk="1" hangingPunct="1">
              <a:buFontTx/>
              <a:buNone/>
            </a:pPr>
            <a:endParaRPr lang="en-GB" altLang="en-US" sz="1600" i="1">
              <a:solidFill>
                <a:srgbClr val="000066"/>
              </a:solidFill>
            </a:endParaRPr>
          </a:p>
          <a:p>
            <a:pPr eaLnBrk="1" hangingPunct="1">
              <a:buFontTx/>
              <a:buNone/>
            </a:pPr>
            <a:endParaRPr lang="en-GB" altLang="en-US" sz="1600" i="1">
              <a:solidFill>
                <a:srgbClr val="000066"/>
              </a:solidFill>
            </a:endParaRPr>
          </a:p>
          <a:p>
            <a:pPr eaLnBrk="1" hangingPunct="1">
              <a:buFontTx/>
              <a:buNone/>
            </a:pPr>
            <a:r>
              <a:rPr lang="en-GB" altLang="en-US" sz="2400">
                <a:solidFill>
                  <a:srgbClr val="000066"/>
                </a:solidFill>
              </a:rPr>
              <a:t>	</a:t>
            </a:r>
          </a:p>
        </p:txBody>
      </p:sp>
      <p:pic>
        <p:nvPicPr>
          <p:cNvPr id="2" name="Audio 1">
            <a:hlinkClick r:id="" action="ppaction://media"/>
            <a:extLst>
              <a:ext uri="{FF2B5EF4-FFF2-40B4-BE49-F238E27FC236}">
                <a16:creationId xmlns:a16="http://schemas.microsoft.com/office/drawing/2014/main" id="{9D694F5A-7A6E-401A-B52E-928374D94E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1093"/>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1EC70AF-EE67-429D-9C50-BFC14461C091}"/>
              </a:ext>
            </a:extLst>
          </p:cNvPr>
          <p:cNvSpPr>
            <a:spLocks noGrp="1"/>
          </p:cNvSpPr>
          <p:nvPr>
            <p:ph type="title"/>
          </p:nvPr>
        </p:nvSpPr>
        <p:spPr>
          <a:xfrm>
            <a:off x="1028700" y="685800"/>
            <a:ext cx="8008938" cy="1485900"/>
          </a:xfrm>
        </p:spPr>
        <p:txBody>
          <a:bodyPr/>
          <a:lstStyle/>
          <a:p>
            <a:pPr eaLnBrk="1" hangingPunct="1"/>
            <a:r>
              <a:rPr lang="en-GB" altLang="en-US" u="sng"/>
              <a:t>Year 1 and 2  Learning Journey:</a:t>
            </a:r>
          </a:p>
        </p:txBody>
      </p:sp>
      <p:sp>
        <p:nvSpPr>
          <p:cNvPr id="12291" name="TextBox 4">
            <a:extLst>
              <a:ext uri="{FF2B5EF4-FFF2-40B4-BE49-F238E27FC236}">
                <a16:creationId xmlns:a16="http://schemas.microsoft.com/office/drawing/2014/main" id="{B4D4D917-385D-4379-AE4D-ED830EE47D75}"/>
              </a:ext>
            </a:extLst>
          </p:cNvPr>
          <p:cNvSpPr txBox="1">
            <a:spLocks noChangeArrowheads="1"/>
          </p:cNvSpPr>
          <p:nvPr/>
        </p:nvSpPr>
        <p:spPr bwMode="auto">
          <a:xfrm>
            <a:off x="827088" y="5245100"/>
            <a:ext cx="79930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r>
              <a:rPr lang="en-US" altLang="en-US">
                <a:solidFill>
                  <a:srgbClr val="002060"/>
                </a:solidFill>
                <a:latin typeface="Gill Sans MT" panose="020B0502020104020203" pitchFamily="34" charset="0"/>
              </a:rPr>
              <a:t>All subjects are linked across the curriculum. Your child may also have the opportunity to take part in additional rich experiences such as Forest School and School Trips throughout the school year.</a:t>
            </a:r>
            <a:endParaRPr lang="en-GB" altLang="en-US">
              <a:solidFill>
                <a:srgbClr val="002060"/>
              </a:solidFill>
              <a:latin typeface="Gill Sans MT" panose="020B0502020104020203" pitchFamily="34" charset="0"/>
            </a:endParaRPr>
          </a:p>
        </p:txBody>
      </p:sp>
      <p:sp>
        <p:nvSpPr>
          <p:cNvPr id="12292" name="Content Placeholder 2">
            <a:extLst>
              <a:ext uri="{FF2B5EF4-FFF2-40B4-BE49-F238E27FC236}">
                <a16:creationId xmlns:a16="http://schemas.microsoft.com/office/drawing/2014/main" id="{082D83B1-919A-418E-8025-CB20D95E7D1B}"/>
              </a:ext>
            </a:extLst>
          </p:cNvPr>
          <p:cNvSpPr>
            <a:spLocks noGrp="1"/>
          </p:cNvSpPr>
          <p:nvPr>
            <p:ph idx="1"/>
          </p:nvPr>
        </p:nvSpPr>
        <p:spPr/>
        <p:txBody>
          <a:bodyPr/>
          <a:lstStyle/>
          <a:p>
            <a:endParaRPr lang="en-US" altLang="en-US"/>
          </a:p>
        </p:txBody>
      </p:sp>
      <p:pic>
        <p:nvPicPr>
          <p:cNvPr id="12293" name="Picture 3">
            <a:extLst>
              <a:ext uri="{FF2B5EF4-FFF2-40B4-BE49-F238E27FC236}">
                <a16:creationId xmlns:a16="http://schemas.microsoft.com/office/drawing/2014/main" id="{A9349627-31E8-418F-9748-340F0411E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44675"/>
            <a:ext cx="8428038" cy="290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udio 1">
            <a:hlinkClick r:id="" action="ppaction://media"/>
            <a:extLst>
              <a:ext uri="{FF2B5EF4-FFF2-40B4-BE49-F238E27FC236}">
                <a16:creationId xmlns:a16="http://schemas.microsoft.com/office/drawing/2014/main" id="{E85BC2C8-9A38-4074-BCF6-28BE3A66BF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69808"/>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3B471C7-BFCD-41B4-8F68-0232C0F7F9A2}"/>
              </a:ext>
            </a:extLst>
          </p:cNvPr>
          <p:cNvSpPr>
            <a:spLocks noGrp="1"/>
          </p:cNvSpPr>
          <p:nvPr>
            <p:ph type="title"/>
          </p:nvPr>
        </p:nvSpPr>
        <p:spPr>
          <a:xfrm>
            <a:off x="604838" y="404813"/>
            <a:ext cx="8359775" cy="1485900"/>
          </a:xfrm>
        </p:spPr>
        <p:txBody>
          <a:bodyPr/>
          <a:lstStyle/>
          <a:p>
            <a:pPr eaLnBrk="1" hangingPunct="1"/>
            <a:r>
              <a:rPr lang="en-GB" altLang="en-US" sz="5400" b="1" u="sng">
                <a:solidFill>
                  <a:srgbClr val="000066"/>
                </a:solidFill>
              </a:rPr>
              <a:t>Ready, Respectful and Safe</a:t>
            </a:r>
          </a:p>
        </p:txBody>
      </p:sp>
      <p:sp>
        <p:nvSpPr>
          <p:cNvPr id="13315" name="Rectangle 3">
            <a:extLst>
              <a:ext uri="{FF2B5EF4-FFF2-40B4-BE49-F238E27FC236}">
                <a16:creationId xmlns:a16="http://schemas.microsoft.com/office/drawing/2014/main" id="{041FCD2F-3E11-4E7B-8659-6D870BDEA2D1}"/>
              </a:ext>
            </a:extLst>
          </p:cNvPr>
          <p:cNvSpPr>
            <a:spLocks noGrp="1"/>
          </p:cNvSpPr>
          <p:nvPr>
            <p:ph idx="1"/>
          </p:nvPr>
        </p:nvSpPr>
        <p:spPr>
          <a:xfrm>
            <a:off x="609600" y="1455738"/>
            <a:ext cx="7935913" cy="3917950"/>
          </a:xfrm>
        </p:spPr>
        <p:txBody>
          <a:bodyPr/>
          <a:lstStyle/>
          <a:p>
            <a:pPr marL="0" indent="0" eaLnBrk="1" hangingPunct="1">
              <a:buFont typeface="Franklin Gothic Book" panose="020B0503020102020204" pitchFamily="34" charset="0"/>
              <a:buNone/>
            </a:pPr>
            <a:r>
              <a:rPr lang="en-GB" altLang="en-US" sz="2800" b="1">
                <a:solidFill>
                  <a:srgbClr val="000066"/>
                </a:solidFill>
              </a:rPr>
              <a:t>Recognition Boards</a:t>
            </a:r>
          </a:p>
        </p:txBody>
      </p:sp>
      <p:pic>
        <p:nvPicPr>
          <p:cNvPr id="13316" name="Picture 3">
            <a:extLst>
              <a:ext uri="{FF2B5EF4-FFF2-40B4-BE49-F238E27FC236}">
                <a16:creationId xmlns:a16="http://schemas.microsoft.com/office/drawing/2014/main" id="{5A6DD20F-DE78-4BDE-9145-4C38EAD3F6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133600"/>
            <a:ext cx="3168650"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6">
            <a:extLst>
              <a:ext uri="{FF2B5EF4-FFF2-40B4-BE49-F238E27FC236}">
                <a16:creationId xmlns:a16="http://schemas.microsoft.com/office/drawing/2014/main" id="{C8841CF5-7E9D-4B6B-99EA-CA97A23F2C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2636838"/>
            <a:ext cx="3946525"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udio 1">
            <a:hlinkClick r:id="" action="ppaction://media"/>
            <a:extLst>
              <a:ext uri="{FF2B5EF4-FFF2-40B4-BE49-F238E27FC236}">
                <a16:creationId xmlns:a16="http://schemas.microsoft.com/office/drawing/2014/main" id="{C65B49D6-7EA0-4A77-B9CB-419D4A30BD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6086"/>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4BAFD9D-FA9D-41DA-8324-B7B7F3A541F8}"/>
              </a:ext>
            </a:extLst>
          </p:cNvPr>
          <p:cNvSpPr>
            <a:spLocks noGrp="1"/>
          </p:cNvSpPr>
          <p:nvPr>
            <p:ph type="title"/>
          </p:nvPr>
        </p:nvSpPr>
        <p:spPr/>
        <p:txBody>
          <a:bodyPr/>
          <a:lstStyle/>
          <a:p>
            <a:pPr eaLnBrk="1" hangingPunct="1"/>
            <a:r>
              <a:rPr lang="en-GB" altLang="en-US" sz="5400" b="1" u="sng">
                <a:solidFill>
                  <a:srgbClr val="002060"/>
                </a:solidFill>
              </a:rPr>
              <a:t>PE Kit (General)</a:t>
            </a:r>
          </a:p>
        </p:txBody>
      </p:sp>
      <p:sp>
        <p:nvSpPr>
          <p:cNvPr id="3" name="Content Placeholder 2">
            <a:extLst>
              <a:ext uri="{FF2B5EF4-FFF2-40B4-BE49-F238E27FC236}">
                <a16:creationId xmlns:a16="http://schemas.microsoft.com/office/drawing/2014/main" id="{6CC042AD-AC81-444C-97F2-2C75531E16EC}"/>
              </a:ext>
            </a:extLst>
          </p:cNvPr>
          <p:cNvSpPr>
            <a:spLocks noGrp="1"/>
          </p:cNvSpPr>
          <p:nvPr>
            <p:ph idx="1"/>
          </p:nvPr>
        </p:nvSpPr>
        <p:spPr>
          <a:xfrm>
            <a:off x="1028700" y="1773238"/>
            <a:ext cx="7200900" cy="4679950"/>
          </a:xfrm>
        </p:spPr>
        <p:txBody>
          <a:bodyPr rtlCol="0">
            <a:normAutofit lnSpcReduction="10000"/>
          </a:bodyPr>
          <a:lstStyle/>
          <a:p>
            <a:pPr marL="384048" indent="-384048" eaLnBrk="1" fontAlgn="auto" hangingPunct="1">
              <a:defRPr/>
            </a:pPr>
            <a:r>
              <a:rPr lang="en-GB" altLang="en-US" dirty="0">
                <a:solidFill>
                  <a:srgbClr val="002060"/>
                </a:solidFill>
              </a:rPr>
              <a:t>PE Kit  - Must be in school every day – it will be sent home at the end of each term (old half term) for washing. </a:t>
            </a:r>
          </a:p>
          <a:p>
            <a:pPr marL="384048" indent="-384048" eaLnBrk="1" fontAlgn="auto" hangingPunct="1">
              <a:defRPr/>
            </a:pPr>
            <a:endParaRPr lang="en-GB" altLang="en-US" dirty="0">
              <a:solidFill>
                <a:srgbClr val="002060"/>
              </a:solidFill>
            </a:endParaRPr>
          </a:p>
          <a:p>
            <a:pPr marL="384048" indent="-384048" eaLnBrk="1" fontAlgn="auto" hangingPunct="1">
              <a:defRPr/>
            </a:pPr>
            <a:r>
              <a:rPr lang="en-GB" altLang="en-US" dirty="0">
                <a:solidFill>
                  <a:srgbClr val="002060"/>
                </a:solidFill>
              </a:rPr>
              <a:t>PE kit consists of black/navy shorts, yellow t-shirt/polo shirt, black plimsolls, trainers.  Black/navy tracksuit bottoms can be worn in winter.  Spare socks and hairbands!     </a:t>
            </a:r>
          </a:p>
          <a:p>
            <a:pPr marL="384048" indent="-384048" eaLnBrk="1" fontAlgn="auto" hangingPunct="1">
              <a:defRPr/>
            </a:pPr>
            <a:endParaRPr lang="en-GB" altLang="en-US" dirty="0">
              <a:solidFill>
                <a:srgbClr val="002060"/>
              </a:solidFill>
            </a:endParaRPr>
          </a:p>
          <a:p>
            <a:pPr marL="384048" indent="-384048" eaLnBrk="1" fontAlgn="auto" hangingPunct="1">
              <a:defRPr/>
            </a:pPr>
            <a:r>
              <a:rPr lang="en-GB" altLang="en-US" dirty="0">
                <a:solidFill>
                  <a:srgbClr val="002060"/>
                </a:solidFill>
              </a:rPr>
              <a:t>If required for after school clubs, PE kit must be left in school or returned the next day if washing is required.</a:t>
            </a:r>
          </a:p>
          <a:p>
            <a:pPr marL="384048" indent="-384048" eaLnBrk="1" fontAlgn="auto" hangingPunct="1">
              <a:buFont typeface="Franklin Gothic Book" panose="020B0503020102020204" pitchFamily="34" charset="0"/>
              <a:buNone/>
              <a:defRPr/>
            </a:pPr>
            <a:endParaRPr lang="en-GB" altLang="en-US" dirty="0">
              <a:solidFill>
                <a:srgbClr val="002060"/>
              </a:solidFill>
            </a:endParaRPr>
          </a:p>
          <a:p>
            <a:pPr marL="384048" indent="-384048" eaLnBrk="1" fontAlgn="auto" hangingPunct="1">
              <a:defRPr/>
            </a:pPr>
            <a:r>
              <a:rPr lang="en-GB" altLang="en-US" dirty="0">
                <a:solidFill>
                  <a:srgbClr val="002060"/>
                </a:solidFill>
              </a:rPr>
              <a:t>Earrings must be taken out for PE.  They are not to be covered with plasters.  Pupils are not allowed to take part in the lesson if they have not taken their earrings out.    </a:t>
            </a:r>
          </a:p>
          <a:p>
            <a:pPr marL="384048" indent="-384048" eaLnBrk="1" fontAlgn="auto" hangingPunct="1">
              <a:defRPr/>
            </a:pPr>
            <a:endParaRPr lang="en-GB" dirty="0">
              <a:solidFill>
                <a:srgbClr val="002060"/>
              </a:solidFill>
            </a:endParaRPr>
          </a:p>
        </p:txBody>
      </p:sp>
      <p:pic>
        <p:nvPicPr>
          <p:cNvPr id="2" name="Audio 1">
            <a:hlinkClick r:id="" action="ppaction://media"/>
            <a:extLst>
              <a:ext uri="{FF2B5EF4-FFF2-40B4-BE49-F238E27FC236}">
                <a16:creationId xmlns:a16="http://schemas.microsoft.com/office/drawing/2014/main" id="{D4EACD3D-1AB9-45A0-83D2-83EF01039A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70505"/>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BB13A20-B4FC-445B-9011-FA204C422472}"/>
              </a:ext>
            </a:extLst>
          </p:cNvPr>
          <p:cNvSpPr>
            <a:spLocks noGrp="1"/>
          </p:cNvSpPr>
          <p:nvPr>
            <p:ph type="title"/>
          </p:nvPr>
        </p:nvSpPr>
        <p:spPr>
          <a:xfrm>
            <a:off x="611188" y="476250"/>
            <a:ext cx="6870700" cy="1600200"/>
          </a:xfrm>
        </p:spPr>
        <p:txBody>
          <a:bodyPr/>
          <a:lstStyle/>
          <a:p>
            <a:pPr eaLnBrk="1" hangingPunct="1"/>
            <a:r>
              <a:rPr lang="en-US" altLang="en-US" sz="5400" b="1" u="sng">
                <a:solidFill>
                  <a:srgbClr val="000066"/>
                </a:solidFill>
              </a:rPr>
              <a:t>R</a:t>
            </a:r>
            <a:r>
              <a:rPr lang="en-GB" altLang="en-US" sz="5400" b="1" u="sng">
                <a:solidFill>
                  <a:srgbClr val="000066"/>
                </a:solidFill>
              </a:rPr>
              <a:t>eading Records</a:t>
            </a:r>
          </a:p>
        </p:txBody>
      </p:sp>
      <p:sp>
        <p:nvSpPr>
          <p:cNvPr id="17411" name="Rectangle 3">
            <a:extLst>
              <a:ext uri="{FF2B5EF4-FFF2-40B4-BE49-F238E27FC236}">
                <a16:creationId xmlns:a16="http://schemas.microsoft.com/office/drawing/2014/main" id="{90768BD5-4663-4637-8BF4-73F32D767776}"/>
              </a:ext>
            </a:extLst>
          </p:cNvPr>
          <p:cNvSpPr>
            <a:spLocks noGrp="1"/>
          </p:cNvSpPr>
          <p:nvPr>
            <p:ph idx="1"/>
          </p:nvPr>
        </p:nvSpPr>
        <p:spPr>
          <a:xfrm>
            <a:off x="827088" y="1484313"/>
            <a:ext cx="7777162" cy="3857625"/>
          </a:xfrm>
        </p:spPr>
        <p:txBody>
          <a:bodyPr/>
          <a:lstStyle/>
          <a:p>
            <a:pPr eaLnBrk="1" hangingPunct="1"/>
            <a:r>
              <a:rPr lang="en-GB" altLang="en-US">
                <a:solidFill>
                  <a:srgbClr val="000066"/>
                </a:solidFill>
              </a:rPr>
              <a:t>Every child has a reading record, the same as last year.</a:t>
            </a:r>
          </a:p>
          <a:p>
            <a:pPr eaLnBrk="1" hangingPunct="1"/>
            <a:r>
              <a:rPr lang="en-GB" altLang="en-US">
                <a:solidFill>
                  <a:srgbClr val="000066"/>
                </a:solidFill>
              </a:rPr>
              <a:t>Please use these to make comments about the books you are reading at home.</a:t>
            </a:r>
          </a:p>
          <a:p>
            <a:pPr eaLnBrk="1" hangingPunct="1"/>
            <a:r>
              <a:rPr lang="en-US" altLang="en-US">
                <a:solidFill>
                  <a:srgbClr val="000066"/>
                </a:solidFill>
              </a:rPr>
              <a:t>C</a:t>
            </a:r>
            <a:r>
              <a:rPr lang="en-GB" altLang="en-US">
                <a:solidFill>
                  <a:srgbClr val="000066"/>
                </a:solidFill>
              </a:rPr>
              <a:t>hildren will record the results of their STAR reading tests and Renn quizzes inside the record to share with parents/carers at home.</a:t>
            </a:r>
          </a:p>
          <a:p>
            <a:pPr eaLnBrk="1" hangingPunct="1"/>
            <a:r>
              <a:rPr lang="en-US" altLang="en-US">
                <a:solidFill>
                  <a:srgbClr val="000066"/>
                </a:solidFill>
              </a:rPr>
              <a:t>P</a:t>
            </a:r>
            <a:r>
              <a:rPr lang="en-GB" altLang="en-US">
                <a:solidFill>
                  <a:srgbClr val="000066"/>
                </a:solidFill>
              </a:rPr>
              <a:t>lease can all children ensure their parents sign their reading record and hand this to their class teacher every Tuesday.</a:t>
            </a:r>
          </a:p>
          <a:p>
            <a:pPr eaLnBrk="1" hangingPunct="1"/>
            <a:r>
              <a:rPr lang="en-GB" altLang="en-US">
                <a:solidFill>
                  <a:srgbClr val="000066"/>
                </a:solidFill>
              </a:rPr>
              <a:t>Children will be taught to read by the Read Write Inc Programme of Ruth Miskin. This is an effective approach to ensure children are gaining skills to decode and build vocabulary.</a:t>
            </a:r>
          </a:p>
        </p:txBody>
      </p:sp>
      <p:pic>
        <p:nvPicPr>
          <p:cNvPr id="2" name="Audio 1">
            <a:hlinkClick r:id="" action="ppaction://media"/>
            <a:extLst>
              <a:ext uri="{FF2B5EF4-FFF2-40B4-BE49-F238E27FC236}">
                <a16:creationId xmlns:a16="http://schemas.microsoft.com/office/drawing/2014/main" id="{F7CDF248-FD65-454C-A7C7-85B5DEEB57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17604"/>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1C7699F-A067-4148-A259-821E081B1D63}"/>
              </a:ext>
            </a:extLst>
          </p:cNvPr>
          <p:cNvSpPr>
            <a:spLocks noGrp="1"/>
          </p:cNvSpPr>
          <p:nvPr>
            <p:ph type="title"/>
          </p:nvPr>
        </p:nvSpPr>
        <p:spPr>
          <a:xfrm>
            <a:off x="900113" y="188913"/>
            <a:ext cx="7200900" cy="1485900"/>
          </a:xfrm>
        </p:spPr>
        <p:txBody>
          <a:bodyPr/>
          <a:lstStyle/>
          <a:p>
            <a:pPr eaLnBrk="1" hangingPunct="1"/>
            <a:r>
              <a:rPr lang="en-GB" altLang="en-US" u="sng"/>
              <a:t>Year 2 (only)(SATs)</a:t>
            </a:r>
          </a:p>
        </p:txBody>
      </p:sp>
      <p:sp>
        <p:nvSpPr>
          <p:cNvPr id="3" name="Content Placeholder 2">
            <a:extLst>
              <a:ext uri="{FF2B5EF4-FFF2-40B4-BE49-F238E27FC236}">
                <a16:creationId xmlns:a16="http://schemas.microsoft.com/office/drawing/2014/main" id="{860C8626-368E-43C1-8BC6-4664B8AFF24B}"/>
              </a:ext>
            </a:extLst>
          </p:cNvPr>
          <p:cNvSpPr>
            <a:spLocks noGrp="1"/>
          </p:cNvSpPr>
          <p:nvPr>
            <p:ph idx="1"/>
          </p:nvPr>
        </p:nvSpPr>
        <p:spPr>
          <a:xfrm>
            <a:off x="755650" y="1125538"/>
            <a:ext cx="7993063" cy="5399087"/>
          </a:xfrm>
        </p:spPr>
        <p:txBody>
          <a:bodyPr rtlCol="0">
            <a:normAutofit/>
          </a:bodyPr>
          <a:lstStyle/>
          <a:p>
            <a:pPr marL="384048" indent="-384048" eaLnBrk="1" fontAlgn="auto" hangingPunct="1">
              <a:buFont typeface="Franklin Gothic Book" panose="020B0503020102020204" pitchFamily="34" charset="0"/>
              <a:buNone/>
              <a:defRPr/>
            </a:pPr>
            <a:r>
              <a:rPr lang="en-US" altLang="en-US" sz="1600" i="1" dirty="0">
                <a:solidFill>
                  <a:srgbClr val="000066"/>
                </a:solidFill>
              </a:rPr>
              <a:t>Children in Y6 will sit their SAT’s (a series of statutory assessments) in the summer term.</a:t>
            </a:r>
          </a:p>
          <a:p>
            <a:pPr marL="384048" indent="-384048" eaLnBrk="1" fontAlgn="auto" hangingPunct="1">
              <a:buFont typeface="Franklin Gothic Book" panose="020B0503020102020204" pitchFamily="34" charset="0"/>
              <a:buNone/>
              <a:defRPr/>
            </a:pPr>
            <a:r>
              <a:rPr lang="en-US" sz="1600" b="1" i="1" u="sng" dirty="0">
                <a:solidFill>
                  <a:srgbClr val="000066"/>
                </a:solidFill>
              </a:rPr>
              <a:t>Children will sit test papers for:</a:t>
            </a:r>
          </a:p>
          <a:p>
            <a:pPr eaLnBrk="1" fontAlgn="auto" hangingPunct="1">
              <a:buFontTx/>
              <a:buChar char="-"/>
              <a:defRPr/>
            </a:pPr>
            <a:r>
              <a:rPr lang="en-US" sz="1600" i="1" dirty="0">
                <a:solidFill>
                  <a:srgbClr val="000066"/>
                </a:solidFill>
              </a:rPr>
              <a:t>Spelling and Grammar (a spelling paper and a grammar paper)</a:t>
            </a:r>
          </a:p>
          <a:p>
            <a:pPr eaLnBrk="1" fontAlgn="auto" hangingPunct="1">
              <a:buFontTx/>
              <a:buChar char="-"/>
              <a:defRPr/>
            </a:pPr>
            <a:r>
              <a:rPr lang="en-US" sz="1600" i="1" dirty="0">
                <a:solidFill>
                  <a:srgbClr val="000066"/>
                </a:solidFill>
              </a:rPr>
              <a:t>Mathematics (an arithmetic test and two reasoning papers)</a:t>
            </a:r>
          </a:p>
          <a:p>
            <a:pPr eaLnBrk="1" fontAlgn="auto" hangingPunct="1">
              <a:buFontTx/>
              <a:buChar char="-"/>
              <a:defRPr/>
            </a:pPr>
            <a:r>
              <a:rPr lang="en-US" sz="1600" i="1" dirty="0">
                <a:solidFill>
                  <a:srgbClr val="000066"/>
                </a:solidFill>
              </a:rPr>
              <a:t>Reading (one reading paper based on three texts)</a:t>
            </a:r>
          </a:p>
          <a:p>
            <a:pPr eaLnBrk="1" fontAlgn="auto" hangingPunct="1">
              <a:buFontTx/>
              <a:buChar char="-"/>
              <a:defRPr/>
            </a:pPr>
            <a:endParaRPr lang="en-US" sz="1600" i="1" dirty="0">
              <a:solidFill>
                <a:srgbClr val="000066"/>
              </a:solidFill>
            </a:endParaRPr>
          </a:p>
          <a:p>
            <a:pPr marL="0" indent="0" eaLnBrk="1" fontAlgn="auto" hangingPunct="1">
              <a:buFont typeface="Franklin Gothic Book" panose="020B0503020102020204" pitchFamily="34" charset="0"/>
              <a:buNone/>
              <a:defRPr/>
            </a:pPr>
            <a:r>
              <a:rPr lang="en-US" sz="1600" b="1" i="1" u="sng" dirty="0">
                <a:solidFill>
                  <a:srgbClr val="000066"/>
                </a:solidFill>
              </a:rPr>
              <a:t>Additional information:</a:t>
            </a:r>
          </a:p>
          <a:p>
            <a:pPr eaLnBrk="1" fontAlgn="auto" hangingPunct="1">
              <a:buFontTx/>
              <a:buChar char="-"/>
              <a:defRPr/>
            </a:pPr>
            <a:endParaRPr lang="en-US" sz="1600" i="1" dirty="0">
              <a:solidFill>
                <a:srgbClr val="000066"/>
              </a:solidFill>
            </a:endParaRPr>
          </a:p>
          <a:p>
            <a:pPr eaLnBrk="1" fontAlgn="auto" hangingPunct="1">
              <a:buFontTx/>
              <a:buChar char="-"/>
              <a:defRPr/>
            </a:pPr>
            <a:r>
              <a:rPr lang="en-US" sz="1600" i="1" dirty="0">
                <a:solidFill>
                  <a:srgbClr val="000066"/>
                </a:solidFill>
              </a:rPr>
              <a:t>Writing skills will be assessed by your child’s class teacher and this may be moderated by the local authority.</a:t>
            </a:r>
          </a:p>
          <a:p>
            <a:pPr eaLnBrk="1" fontAlgn="auto" hangingPunct="1">
              <a:buFontTx/>
              <a:buChar char="-"/>
              <a:defRPr/>
            </a:pPr>
            <a:r>
              <a:rPr lang="en-US" sz="1600" i="1" dirty="0">
                <a:solidFill>
                  <a:srgbClr val="000066"/>
                </a:solidFill>
              </a:rPr>
              <a:t>We may also be asked to sit a Science assessment (these happen bi-annually).</a:t>
            </a:r>
          </a:p>
          <a:p>
            <a:pPr eaLnBrk="1" fontAlgn="auto" hangingPunct="1">
              <a:buFontTx/>
              <a:buChar char="-"/>
              <a:defRPr/>
            </a:pPr>
            <a:r>
              <a:rPr lang="en-US" sz="1600" i="1" dirty="0">
                <a:solidFill>
                  <a:srgbClr val="000066"/>
                </a:solidFill>
              </a:rPr>
              <a:t>Results are not usually publishing until July and the school will report these results to you at the end of the school year.</a:t>
            </a:r>
            <a:endParaRPr lang="en-GB" sz="2400" dirty="0"/>
          </a:p>
        </p:txBody>
      </p:sp>
      <p:pic>
        <p:nvPicPr>
          <p:cNvPr id="2" name="Audio 1">
            <a:hlinkClick r:id="" action="ppaction://media"/>
            <a:extLst>
              <a:ext uri="{FF2B5EF4-FFF2-40B4-BE49-F238E27FC236}">
                <a16:creationId xmlns:a16="http://schemas.microsoft.com/office/drawing/2014/main" id="{5E1BCDA2-0D82-4B3B-AB19-D5A7D39898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73826"/>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4E86F23-4CBA-4D27-9384-4514031645D9}"/>
              </a:ext>
            </a:extLst>
          </p:cNvPr>
          <p:cNvSpPr>
            <a:spLocks noGrp="1"/>
          </p:cNvSpPr>
          <p:nvPr>
            <p:ph type="title"/>
          </p:nvPr>
        </p:nvSpPr>
        <p:spPr/>
        <p:txBody>
          <a:bodyPr/>
          <a:lstStyle/>
          <a:p>
            <a:pPr eaLnBrk="1" hangingPunct="1"/>
            <a:r>
              <a:rPr lang="en-GB" altLang="en-US" sz="5400" b="1" u="sng">
                <a:solidFill>
                  <a:srgbClr val="000066"/>
                </a:solidFill>
              </a:rPr>
              <a:t>Home School Contact</a:t>
            </a:r>
          </a:p>
        </p:txBody>
      </p:sp>
      <p:sp>
        <p:nvSpPr>
          <p:cNvPr id="19459" name="Rectangle 3">
            <a:extLst>
              <a:ext uri="{FF2B5EF4-FFF2-40B4-BE49-F238E27FC236}">
                <a16:creationId xmlns:a16="http://schemas.microsoft.com/office/drawing/2014/main" id="{B89E639B-756C-478C-9C6A-F3782669ADA8}"/>
              </a:ext>
            </a:extLst>
          </p:cNvPr>
          <p:cNvSpPr>
            <a:spLocks noGrp="1"/>
          </p:cNvSpPr>
          <p:nvPr>
            <p:ph idx="1"/>
          </p:nvPr>
        </p:nvSpPr>
        <p:spPr>
          <a:xfrm>
            <a:off x="938213" y="2176463"/>
            <a:ext cx="7935912" cy="3581400"/>
          </a:xfrm>
        </p:spPr>
        <p:txBody>
          <a:bodyPr/>
          <a:lstStyle/>
          <a:p>
            <a:pPr marL="0" indent="0" eaLnBrk="1" hangingPunct="1">
              <a:buFont typeface="Franklin Gothic Book" panose="020B0503020102020204" pitchFamily="34" charset="0"/>
              <a:buNone/>
              <a:defRPr/>
            </a:pPr>
            <a:r>
              <a:rPr lang="en-GB" altLang="en-US" sz="2800" dirty="0">
                <a:solidFill>
                  <a:srgbClr val="000066"/>
                </a:solidFill>
              </a:rPr>
              <a:t>Throughout the year we will arrange meetings to update you on your child’s progress through:</a:t>
            </a:r>
          </a:p>
          <a:p>
            <a:pPr lvl="1" eaLnBrk="1" hangingPunct="1">
              <a:defRPr/>
            </a:pPr>
            <a:r>
              <a:rPr lang="en-GB" altLang="en-US" sz="2800" dirty="0">
                <a:solidFill>
                  <a:srgbClr val="000066"/>
                </a:solidFill>
              </a:rPr>
              <a:t>Parents’ Evenings after School Reports.</a:t>
            </a:r>
          </a:p>
          <a:p>
            <a:pPr lvl="1" eaLnBrk="1" hangingPunct="1">
              <a:defRPr/>
            </a:pPr>
            <a:r>
              <a:rPr lang="en-GB" altLang="en-US" sz="2800" dirty="0">
                <a:solidFill>
                  <a:srgbClr val="000066"/>
                </a:solidFill>
              </a:rPr>
              <a:t>IEP review meetings.</a:t>
            </a:r>
          </a:p>
          <a:p>
            <a:pPr lvl="1" eaLnBrk="1" hangingPunct="1">
              <a:defRPr/>
            </a:pPr>
            <a:r>
              <a:rPr lang="en-US" altLang="en-US" sz="2800" dirty="0">
                <a:solidFill>
                  <a:srgbClr val="000066"/>
                </a:solidFill>
              </a:rPr>
              <a:t>Y</a:t>
            </a:r>
            <a:r>
              <a:rPr lang="en-GB" altLang="en-US" sz="2800" dirty="0" err="1">
                <a:solidFill>
                  <a:srgbClr val="000066"/>
                </a:solidFill>
              </a:rPr>
              <a:t>ou</a:t>
            </a:r>
            <a:r>
              <a:rPr lang="en-GB" altLang="en-US" sz="2800" dirty="0">
                <a:solidFill>
                  <a:srgbClr val="000066"/>
                </a:solidFill>
              </a:rPr>
              <a:t> can make an appointment to discuss any other queries via the school office.</a:t>
            </a:r>
          </a:p>
          <a:p>
            <a:pPr marL="531812" lvl="1" indent="0" eaLnBrk="1" hangingPunct="1">
              <a:buFont typeface="Franklin Gothic Book" panose="020B0503020102020204" pitchFamily="34" charset="0"/>
              <a:buNone/>
              <a:defRPr/>
            </a:pPr>
            <a:endParaRPr lang="en-GB" altLang="en-US" sz="2800" dirty="0">
              <a:solidFill>
                <a:srgbClr val="000066"/>
              </a:solidFill>
            </a:endParaRPr>
          </a:p>
        </p:txBody>
      </p:sp>
      <p:pic>
        <p:nvPicPr>
          <p:cNvPr id="2" name="Audio 1">
            <a:hlinkClick r:id="" action="ppaction://media"/>
            <a:extLst>
              <a:ext uri="{FF2B5EF4-FFF2-40B4-BE49-F238E27FC236}">
                <a16:creationId xmlns:a16="http://schemas.microsoft.com/office/drawing/2014/main" id="{3AE5AFF8-6478-4249-989A-1582F54F33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1230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6955E1D-CDC8-40BB-A3E3-ABEAC31BFA2A}"/>
              </a:ext>
            </a:extLst>
          </p:cNvPr>
          <p:cNvSpPr>
            <a:spLocks noGrp="1"/>
          </p:cNvSpPr>
          <p:nvPr>
            <p:ph type="title"/>
          </p:nvPr>
        </p:nvSpPr>
        <p:spPr/>
        <p:txBody>
          <a:bodyPr/>
          <a:lstStyle/>
          <a:p>
            <a:pPr eaLnBrk="1" hangingPunct="1"/>
            <a:r>
              <a:rPr lang="en-GB" altLang="en-US" sz="5400" b="1" u="sng">
                <a:solidFill>
                  <a:srgbClr val="000066"/>
                </a:solidFill>
              </a:rPr>
              <a:t>Other Admin</a:t>
            </a:r>
          </a:p>
        </p:txBody>
      </p:sp>
      <p:sp>
        <p:nvSpPr>
          <p:cNvPr id="21507" name="Rectangle 3">
            <a:extLst>
              <a:ext uri="{FF2B5EF4-FFF2-40B4-BE49-F238E27FC236}">
                <a16:creationId xmlns:a16="http://schemas.microsoft.com/office/drawing/2014/main" id="{12308BCC-AFBA-45F4-8856-54F1DB076CF5}"/>
              </a:ext>
            </a:extLst>
          </p:cNvPr>
          <p:cNvSpPr>
            <a:spLocks noGrp="1"/>
          </p:cNvSpPr>
          <p:nvPr>
            <p:ph idx="1"/>
          </p:nvPr>
        </p:nvSpPr>
        <p:spPr/>
        <p:txBody>
          <a:bodyPr/>
          <a:lstStyle/>
          <a:p>
            <a:pPr eaLnBrk="1" hangingPunct="1">
              <a:defRPr/>
            </a:pPr>
            <a:r>
              <a:rPr lang="en-GB" altLang="en-US" sz="2400" dirty="0">
                <a:solidFill>
                  <a:srgbClr val="000066"/>
                </a:solidFill>
              </a:rPr>
              <a:t>Water bottles (sports cap)</a:t>
            </a:r>
          </a:p>
          <a:p>
            <a:pPr eaLnBrk="1" hangingPunct="1">
              <a:defRPr/>
            </a:pPr>
            <a:r>
              <a:rPr lang="en-GB" altLang="en-US" sz="2400" dirty="0">
                <a:solidFill>
                  <a:srgbClr val="000066"/>
                </a:solidFill>
              </a:rPr>
              <a:t>Fruit snacks /School dinners / Packed lunches</a:t>
            </a:r>
          </a:p>
          <a:p>
            <a:pPr eaLnBrk="1" hangingPunct="1">
              <a:defRPr/>
            </a:pPr>
            <a:r>
              <a:rPr lang="en-GB" altLang="en-US" sz="2400" dirty="0">
                <a:solidFill>
                  <a:srgbClr val="000066"/>
                </a:solidFill>
              </a:rPr>
              <a:t>School uniform (footwear &amp; earrings)</a:t>
            </a:r>
          </a:p>
          <a:p>
            <a:pPr eaLnBrk="1" hangingPunct="1">
              <a:defRPr/>
            </a:pPr>
            <a:r>
              <a:rPr lang="en-GB" altLang="en-US" sz="2400" dirty="0">
                <a:solidFill>
                  <a:srgbClr val="000066"/>
                </a:solidFill>
              </a:rPr>
              <a:t>Toys or show and tell objects should not be brought into school.</a:t>
            </a:r>
          </a:p>
          <a:p>
            <a:pPr eaLnBrk="1" hangingPunct="1">
              <a:defRPr/>
            </a:pPr>
            <a:r>
              <a:rPr lang="en-US" altLang="en-US" sz="2400" dirty="0">
                <a:solidFill>
                  <a:srgbClr val="000066"/>
                </a:solidFill>
              </a:rPr>
              <a:t>M</a:t>
            </a:r>
            <a:r>
              <a:rPr lang="en-GB" altLang="en-US" sz="2400" dirty="0" err="1">
                <a:solidFill>
                  <a:srgbClr val="000066"/>
                </a:solidFill>
              </a:rPr>
              <a:t>orning</a:t>
            </a:r>
            <a:r>
              <a:rPr lang="en-GB" altLang="en-US" sz="2400" dirty="0">
                <a:solidFill>
                  <a:srgbClr val="000066"/>
                </a:solidFill>
              </a:rPr>
              <a:t> procedures</a:t>
            </a:r>
          </a:p>
          <a:p>
            <a:pPr marL="0" indent="0" eaLnBrk="1" hangingPunct="1">
              <a:buFont typeface="Franklin Gothic Book" panose="020B0503020102020204" pitchFamily="34" charset="0"/>
              <a:buNone/>
              <a:defRPr/>
            </a:pPr>
            <a:endParaRPr lang="en-GB" altLang="en-US" sz="2400" dirty="0">
              <a:solidFill>
                <a:srgbClr val="000066"/>
              </a:solidFill>
            </a:endParaRPr>
          </a:p>
        </p:txBody>
      </p:sp>
      <p:pic>
        <p:nvPicPr>
          <p:cNvPr id="2" name="Audio 1">
            <a:hlinkClick r:id="" action="ppaction://media"/>
            <a:extLst>
              <a:ext uri="{FF2B5EF4-FFF2-40B4-BE49-F238E27FC236}">
                <a16:creationId xmlns:a16="http://schemas.microsoft.com/office/drawing/2014/main" id="{242E6E7D-1628-4E8C-A599-F2A5FE71E5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0738" y="6154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84450"/>
</p:sld>
</file>

<file path=ppt/theme/theme1.xml><?xml version="1.0" encoding="utf-8"?>
<a:theme xmlns:a="http://schemas.openxmlformats.org/drawingml/2006/main" name="Crop">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E291EEBAF5878B4AB627A8227EABD783" ma:contentTypeVersion="14" ma:contentTypeDescription="Create a new document." ma:contentTypeScope="" ma:versionID="26d185efb941147372efc02bf898b53a">
  <xsd:schema xmlns:xsd="http://www.w3.org/2001/XMLSchema" xmlns:xs="http://www.w3.org/2001/XMLSchema" xmlns:p="http://schemas.microsoft.com/office/2006/metadata/properties" xmlns:ns3="9508b2f8-b1f8-4aa9-81a9-d901daab37e0" xmlns:ns4="f4c74027-166d-4b61-bc65-0c85dcb0ed29" targetNamespace="http://schemas.microsoft.com/office/2006/metadata/properties" ma:root="true" ma:fieldsID="ba4f0d0672f766e30575c61adf1fb8d8" ns3:_="" ns4:_="">
    <xsd:import namespace="9508b2f8-b1f8-4aa9-81a9-d901daab37e0"/>
    <xsd:import namespace="f4c74027-166d-4b61-bc65-0c85dcb0ed2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08b2f8-b1f8-4aa9-81a9-d901daab37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4c74027-166d-4b61-bc65-0c85dcb0ed2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B44E36-F6DF-4295-BE1C-7DED92E13D34}">
  <ds:schemaRefs>
    <ds:schemaRef ds:uri="http://schemas.microsoft.com/office/infopath/2007/PartnerControls"/>
    <ds:schemaRef ds:uri="http://www.w3.org/XML/1998/namespace"/>
    <ds:schemaRef ds:uri="http://purl.org/dc/elements/1.1/"/>
    <ds:schemaRef ds:uri="http://purl.org/dc/dcmitype/"/>
    <ds:schemaRef ds:uri="http://schemas.microsoft.com/office/2006/documentManagement/types"/>
    <ds:schemaRef ds:uri="http://purl.org/dc/terms/"/>
    <ds:schemaRef ds:uri="f4c74027-166d-4b61-bc65-0c85dcb0ed29"/>
    <ds:schemaRef ds:uri="http://schemas.microsoft.com/office/2006/metadata/properties"/>
    <ds:schemaRef ds:uri="http://schemas.openxmlformats.org/package/2006/metadata/core-properties"/>
    <ds:schemaRef ds:uri="9508b2f8-b1f8-4aa9-81a9-d901daab37e0"/>
  </ds:schemaRefs>
</ds:datastoreItem>
</file>

<file path=customXml/itemProps2.xml><?xml version="1.0" encoding="utf-8"?>
<ds:datastoreItem xmlns:ds="http://schemas.openxmlformats.org/officeDocument/2006/customXml" ds:itemID="{FF6053D1-D021-4909-BA1C-07A376AC60C8}">
  <ds:schemaRefs>
    <ds:schemaRef ds:uri="http://schemas.microsoft.com/office/2006/metadata/longProperties"/>
  </ds:schemaRefs>
</ds:datastoreItem>
</file>

<file path=customXml/itemProps3.xml><?xml version="1.0" encoding="utf-8"?>
<ds:datastoreItem xmlns:ds="http://schemas.openxmlformats.org/officeDocument/2006/customXml" ds:itemID="{9CD71B0B-C750-4915-8A1D-65069538087B}">
  <ds:schemaRefs>
    <ds:schemaRef ds:uri="http://schemas.microsoft.com/sharepoint/v3/contenttype/forms"/>
  </ds:schemaRefs>
</ds:datastoreItem>
</file>

<file path=customXml/itemProps4.xml><?xml version="1.0" encoding="utf-8"?>
<ds:datastoreItem xmlns:ds="http://schemas.openxmlformats.org/officeDocument/2006/customXml" ds:itemID="{065A2E71-0529-4B4A-93FE-F76BF763C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08b2f8-b1f8-4aa9-81a9-d901daab37e0"/>
    <ds:schemaRef ds:uri="f4c74027-166d-4b61-bc65-0c85dcb0ed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3751</TotalTime>
  <Words>612</Words>
  <Application>Microsoft Office PowerPoint</Application>
  <PresentationFormat>On-screen Show (4:3)</PresentationFormat>
  <Paragraphs>67</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Comic Sans MS</vt:lpstr>
      <vt:lpstr>Franklin Gothic Book</vt:lpstr>
      <vt:lpstr>Gill Sans MT</vt:lpstr>
      <vt:lpstr>Crop</vt:lpstr>
      <vt:lpstr>Oakwood Primary Academy  year 1 and 2 ~ Welcome Meeting for Parents September 2021    </vt:lpstr>
      <vt:lpstr>Staff in Year 1 and 2</vt:lpstr>
      <vt:lpstr>Year 1 and 2  Learning Journey:</vt:lpstr>
      <vt:lpstr>Ready, Respectful and Safe</vt:lpstr>
      <vt:lpstr>PE Kit (General)</vt:lpstr>
      <vt:lpstr>Reading Records</vt:lpstr>
      <vt:lpstr>Year 2 (only)(SATs)</vt:lpstr>
      <vt:lpstr>Home School Contact</vt:lpstr>
      <vt:lpstr>Other Admin</vt:lpstr>
    </vt:vector>
  </TitlesOfParts>
  <Company>Laptops for Teachers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Weston Mill Welcome to Parents Meeting KS2 19-09-08</dc:title>
  <dc:creator>Colin</dc:creator>
  <cp:lastModifiedBy>Jackie Sparrow</cp:lastModifiedBy>
  <cp:revision>125</cp:revision>
  <cp:lastPrinted>2013-09-11T12:42:50Z</cp:lastPrinted>
  <dcterms:created xsi:type="dcterms:W3CDTF">2008-09-18T09:20:53Z</dcterms:created>
  <dcterms:modified xsi:type="dcterms:W3CDTF">2021-09-16T18:45:57Z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
    <vt:lpwstr/>
  </property>
  <property fmtid="{D5CDD505-2E9C-101B-9397-08002B2CF9AE}" pid="3" name="ContentTypeId">
    <vt:lpwstr>0x010100E291EEBAF5878B4AB627A8227EABD783</vt:lpwstr>
  </property>
  <property fmtid="{D5CDD505-2E9C-101B-9397-08002B2CF9AE}" pid="4" name="DefaultSectionNames">
    <vt:lpwstr/>
  </property>
  <property fmtid="{D5CDD505-2E9C-101B-9397-08002B2CF9AE}" pid="5" name="Math_Settings">
    <vt:lpwstr/>
  </property>
  <property fmtid="{D5CDD505-2E9C-101B-9397-08002B2CF9AE}" pid="6" name="Has_Teacher_Only_SectionGroup">
    <vt:lpwstr/>
  </property>
  <property fmtid="{D5CDD505-2E9C-101B-9397-08002B2CF9AE}" pid="7" name="NotebookType">
    <vt:lpwstr/>
  </property>
  <property fmtid="{D5CDD505-2E9C-101B-9397-08002B2CF9AE}" pid="8" name="AppVersion">
    <vt:lpwstr/>
  </property>
  <property fmtid="{D5CDD505-2E9C-101B-9397-08002B2CF9AE}" pid="9" name="TeamsChannelId">
    <vt:lpwstr/>
  </property>
  <property fmtid="{D5CDD505-2E9C-101B-9397-08002B2CF9AE}" pid="10" name="IsNotebookLocked">
    <vt:lpwstr/>
  </property>
  <property fmtid="{D5CDD505-2E9C-101B-9397-08002B2CF9AE}" pid="11" name="Self_Registration_Enabled">
    <vt:lpwstr/>
  </property>
  <property fmtid="{D5CDD505-2E9C-101B-9397-08002B2CF9AE}" pid="12" name="FolderType">
    <vt:lpwstr/>
  </property>
  <property fmtid="{D5CDD505-2E9C-101B-9397-08002B2CF9AE}" pid="13" name="Students">
    <vt:lpwstr/>
  </property>
  <property fmtid="{D5CDD505-2E9C-101B-9397-08002B2CF9AE}" pid="14" name="Invited_Students">
    <vt:lpwstr/>
  </property>
  <property fmtid="{D5CDD505-2E9C-101B-9397-08002B2CF9AE}" pid="15" name="Teams_Channel_Section_Location">
    <vt:lpwstr/>
  </property>
  <property fmtid="{D5CDD505-2E9C-101B-9397-08002B2CF9AE}" pid="16" name="Templates">
    <vt:lpwstr/>
  </property>
  <property fmtid="{D5CDD505-2E9C-101B-9397-08002B2CF9AE}" pid="17" name="CultureName">
    <vt:lpwstr/>
  </property>
  <property fmtid="{D5CDD505-2E9C-101B-9397-08002B2CF9AE}" pid="18" name="Distribution_Groups">
    <vt:lpwstr/>
  </property>
  <property fmtid="{D5CDD505-2E9C-101B-9397-08002B2CF9AE}" pid="19" name="LMS_Mappings">
    <vt:lpwstr/>
  </property>
  <property fmtid="{D5CDD505-2E9C-101B-9397-08002B2CF9AE}" pid="20" name="Invited_Teachers">
    <vt:lpwstr/>
  </property>
  <property fmtid="{D5CDD505-2E9C-101B-9397-08002B2CF9AE}" pid="21" name="Is_Collaboration_Space_Locked">
    <vt:lpwstr/>
  </property>
  <property fmtid="{D5CDD505-2E9C-101B-9397-08002B2CF9AE}" pid="22" name="Owner">
    <vt:lpwstr/>
  </property>
  <property fmtid="{D5CDD505-2E9C-101B-9397-08002B2CF9AE}" pid="23" name="Teachers">
    <vt:lpwstr/>
  </property>
  <property fmtid="{D5CDD505-2E9C-101B-9397-08002B2CF9AE}" pid="24" name="Student_Groups">
    <vt:lpwstr/>
  </property>
  <property fmtid="{D5CDD505-2E9C-101B-9397-08002B2CF9AE}" pid="25" name="display_urn:schemas-microsoft-com:office:office#SharedWithUsers">
    <vt:lpwstr>Jackie Sparrow</vt:lpwstr>
  </property>
  <property fmtid="{D5CDD505-2E9C-101B-9397-08002B2CF9AE}" pid="26" name="SharedWithUsers">
    <vt:lpwstr>30;#Jackie Sparrow</vt:lpwstr>
  </property>
</Properties>
</file>